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Inter"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37" y="6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85001ee4e5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85001ee4e5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Trends of increasing obesity remain resilient with approximately 40% of American adults being obese. The factors contributing to high Body Mass Index (BMI) are diverse and highly nuanced. </a:t>
            </a:r>
            <a:endParaRPr sz="1200">
              <a:solidFill>
                <a:schemeClr val="dk1"/>
              </a:solidFill>
              <a:latin typeface="Times New Roman"/>
              <a:ea typeface="Times New Roman"/>
              <a:cs typeface="Times New Roman"/>
              <a:sym typeface="Times New Roman"/>
            </a:endParaRPr>
          </a:p>
          <a:p>
            <a:pPr marL="914400" lvl="1" indent="-304800" algn="l" rtl="0">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example, people in lower socioeconomic classes are more likely to consume less nutritious foods, increasing the likelihood of a higher BMI. Alcohol consumption is another factor that may increase BMI due to the empty calories it provides while stimulating appetite and promoting fat accumulation.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85001ee4e5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85001ee4e5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Now look at all these variables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85001ee4e5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85001ee4e5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85001ee4e5_1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85001ee4e5_1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85001ee4e5_1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85001ee4e5_1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85001ee4e5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85001ee4e5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85001ee4e5_1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85001ee4e5_1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85001ee4e5_1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85001ee4e5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BMI, Alcohol, Sex, Country, Year, Income…</a:t>
            </a:r>
            <a:endParaRPr b="1">
              <a:solidFill>
                <a:schemeClr val="dk1"/>
              </a:solidFill>
            </a:endParaRPr>
          </a:p>
          <a:p>
            <a:pPr marL="0" lvl="0" indent="0" algn="l" rtl="0">
              <a:lnSpc>
                <a:spcPct val="115000"/>
              </a:lnSpc>
              <a:spcBef>
                <a:spcPts val="1200"/>
              </a:spcBef>
              <a:spcAft>
                <a:spcPts val="0"/>
              </a:spcAft>
              <a:buNone/>
            </a:pPr>
            <a:r>
              <a:rPr lang="en">
                <a:solidFill>
                  <a:schemeClr val="dk1"/>
                </a:solidFill>
              </a:rPr>
              <a:t>We’ve got </a:t>
            </a:r>
            <a:r>
              <a:rPr lang="en" i="1">
                <a:solidFill>
                  <a:schemeClr val="dk1"/>
                </a:solidFill>
              </a:rPr>
              <a:t>so many variables</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we need a better way to understand these multi-variable relationships.</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85001ee4e5_1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385001ee4e5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That’s why — we decided to </a:t>
            </a:r>
            <a:r>
              <a:rPr lang="en" b="1">
                <a:solidFill>
                  <a:schemeClr val="dk1"/>
                </a:solidFill>
              </a:rPr>
              <a:t>visualize</a:t>
            </a:r>
            <a:r>
              <a:rPr lang="en">
                <a:solidFill>
                  <a:schemeClr val="dk1"/>
                </a:solidFill>
              </a:rPr>
              <a:t> it! </a:t>
            </a:r>
            <a:endParaRPr>
              <a:solidFill>
                <a:schemeClr val="dk1"/>
              </a:solidFill>
            </a:endParaRPr>
          </a:p>
          <a:p>
            <a:pPr marL="0" lvl="0" indent="0" algn="l" rtl="0">
              <a:lnSpc>
                <a:spcPct val="115000"/>
              </a:lnSpc>
              <a:spcBef>
                <a:spcPts val="1200"/>
              </a:spcBef>
              <a:spcAft>
                <a:spcPts val="0"/>
              </a:spcAft>
              <a:buNone/>
            </a:pPr>
            <a:endParaRPr b="1">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85001ee4e5_1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85001ee4e5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And with that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We need somebody who is smarter to introduce the research questions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 let’s pass it on to </a:t>
            </a:r>
            <a:r>
              <a:rPr lang="en" b="1">
                <a:solidFill>
                  <a:schemeClr val="dk1"/>
                </a:solidFill>
              </a:rPr>
              <a:t>Ashleigh</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85001ee4e5_0_2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85001ee4e5_0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This complex interaction presents a confounding set of relationships which necessitate a thorough investigation far beyond that of bivariate analysis. This study seeks to comprehensively explain the relationship between BMI and alcohol consumption while taking into consideration the nuanced effects of geographics and regional cultures.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85001ee4e5_1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85001ee4e5_1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Good evening everyone!</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I’m Bruce, and I’ll start by introducing the </a:t>
            </a:r>
            <a:r>
              <a:rPr lang="en" b="1">
                <a:solidFill>
                  <a:schemeClr val="dk1"/>
                </a:solidFill>
              </a:rPr>
              <a:t>background</a:t>
            </a:r>
            <a:r>
              <a:rPr lang="en">
                <a:solidFill>
                  <a:schemeClr val="dk1"/>
                </a:solidFill>
              </a:rPr>
              <a:t> of 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85001ee4e5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85001ee4e5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85001ee4e5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85001ee4e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85001ee4e5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85001ee4e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85001ee4e5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85001ee4e5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Let’s begin with one simple thing — </a:t>
            </a:r>
            <a:r>
              <a:rPr lang="en" i="1">
                <a:solidFill>
                  <a:schemeClr val="dk1"/>
                </a:solidFill>
              </a:rPr>
              <a:t>food.</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85001ee4e5_1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85001ee4e5_1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In America, food is fast, convenient, and cheap…</a:t>
            </a:r>
            <a:endParaRPr>
              <a:solidFill>
                <a:schemeClr val="dk1"/>
              </a:solidFill>
            </a:endParaRPr>
          </a:p>
          <a:p>
            <a:pPr marL="0" lvl="0" indent="0" algn="l" rtl="0">
              <a:lnSpc>
                <a:spcPct val="115000"/>
              </a:lnSpc>
              <a:spcBef>
                <a:spcPts val="1200"/>
              </a:spcBef>
              <a:spcAft>
                <a:spcPts val="0"/>
              </a:spcAft>
              <a:buNone/>
            </a:pPr>
            <a:r>
              <a:rPr lang="en">
                <a:solidFill>
                  <a:schemeClr val="dk1"/>
                </a:solidFill>
              </a:rPr>
              <a:t>but obviously — it’s also</a:t>
            </a:r>
            <a:r>
              <a:rPr lang="en" i="1">
                <a:solidFill>
                  <a:schemeClr val="dk1"/>
                </a:solidFill>
              </a:rPr>
              <a:t> very unhealthy</a:t>
            </a:r>
            <a:br>
              <a:rPr lang="en">
                <a:solidFill>
                  <a:schemeClr val="dk1"/>
                </a:solidFill>
              </a:rPr>
            </a:br>
            <a:r>
              <a:rPr lang="en">
                <a:solidFill>
                  <a:schemeClr val="dk1"/>
                </a:solidFill>
              </a:rPr>
              <a:t>According to the </a:t>
            </a:r>
            <a:r>
              <a:rPr lang="en" b="1">
                <a:solidFill>
                  <a:schemeClr val="dk1"/>
                </a:solidFill>
              </a:rPr>
              <a:t>CDC</a:t>
            </a:r>
            <a:r>
              <a:rPr lang="en">
                <a:solidFill>
                  <a:schemeClr val="dk1"/>
                </a:solidFill>
              </a:rPr>
              <a:t>, about </a:t>
            </a:r>
            <a:r>
              <a:rPr lang="en" b="1">
                <a:solidFill>
                  <a:schemeClr val="dk1"/>
                </a:solidFill>
              </a:rPr>
              <a:t>40% of American adults are obese</a:t>
            </a:r>
            <a:r>
              <a:rPr lang="en">
                <a:solidFill>
                  <a:schemeClr val="dk1"/>
                </a:solidFill>
              </a:rPr>
              <a:t> today.</a:t>
            </a:r>
            <a:br>
              <a:rPr lang="en">
                <a:solidFill>
                  <a:schemeClr val="dk1"/>
                </a:solidFill>
              </a:rPr>
            </a:br>
            <a:br>
              <a:rPr lang="en">
                <a:solidFill>
                  <a:schemeClr val="dk1"/>
                </a:solidFill>
              </a:rPr>
            </a:br>
            <a:endParaRPr>
              <a:solidFill>
                <a:schemeClr val="dk1"/>
              </a:solidFill>
            </a:endParaRPr>
          </a:p>
          <a:p>
            <a:pPr marL="0" lvl="0" indent="0" algn="l" rtl="0">
              <a:lnSpc>
                <a:spcPct val="115000"/>
              </a:lnSpc>
              <a:spcBef>
                <a:spcPts val="1200"/>
              </a:spcBef>
              <a:spcAft>
                <a:spcPts val="0"/>
              </a:spcAft>
              <a:buNone/>
            </a:pPr>
            <a:r>
              <a:rPr lang="en">
                <a:solidFill>
                  <a:schemeClr val="dk1"/>
                </a:solidFill>
              </a:rPr>
              <a:t>So the problem has shifted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{from </a:t>
            </a:r>
            <a:r>
              <a:rPr lang="en" i="1">
                <a:solidFill>
                  <a:schemeClr val="dk1"/>
                </a:solidFill>
              </a:rPr>
              <a:t>“How can we get enough to eat?”</a:t>
            </a:r>
            <a:endParaRPr i="1">
              <a:solidFill>
                <a:schemeClr val="dk1"/>
              </a:solidFill>
            </a:endParaRPr>
          </a:p>
          <a:p>
            <a:pPr marL="0" lvl="0" indent="0" algn="l" rtl="0">
              <a:lnSpc>
                <a:spcPct val="115000"/>
              </a:lnSpc>
              <a:spcBef>
                <a:spcPts val="1200"/>
              </a:spcBef>
              <a:spcAft>
                <a:spcPts val="0"/>
              </a:spcAft>
              <a:buNone/>
            </a:pPr>
            <a:r>
              <a:rPr lang="en">
                <a:solidFill>
                  <a:schemeClr val="dk1"/>
                </a:solidFill>
              </a:rPr>
              <a:t>to </a:t>
            </a:r>
            <a:r>
              <a:rPr lang="en" i="1">
                <a:solidFill>
                  <a:schemeClr val="dk1"/>
                </a:solidFill>
              </a:rPr>
              <a:t>“How can we eat healthy?”}</a:t>
            </a:r>
            <a:endParaRPr i="1">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85001ee4e5_1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85001ee4e5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{from </a:t>
            </a:r>
            <a:r>
              <a:rPr lang="en" i="1">
                <a:solidFill>
                  <a:schemeClr val="dk1"/>
                </a:solidFill>
              </a:rPr>
              <a:t>“How can we get enough to eat?” </a:t>
            </a:r>
            <a:r>
              <a:rPr lang="en">
                <a:solidFill>
                  <a:schemeClr val="dk1"/>
                </a:solidFill>
              </a:rPr>
              <a:t>to </a:t>
            </a:r>
            <a:r>
              <a:rPr lang="en" i="1">
                <a:solidFill>
                  <a:schemeClr val="dk1"/>
                </a:solidFill>
              </a:rPr>
              <a:t>“How can we eat healthy?”}</a:t>
            </a:r>
            <a:endParaRPr/>
          </a:p>
          <a:p>
            <a:pPr marL="0" lvl="0" indent="0" algn="l" rtl="0">
              <a:lnSpc>
                <a:spcPct val="115000"/>
              </a:lnSpc>
              <a:spcBef>
                <a:spcPts val="1200"/>
              </a:spcBef>
              <a:spcAft>
                <a:spcPts val="0"/>
              </a:spcAft>
              <a:buNone/>
            </a:pPr>
            <a:r>
              <a:rPr lang="en"/>
              <a:t>Now you might think,</a:t>
            </a:r>
            <a:endParaRPr/>
          </a:p>
          <a:p>
            <a:pPr marL="0" lvl="0" indent="0" algn="l" rtl="0">
              <a:lnSpc>
                <a:spcPct val="115000"/>
              </a:lnSpc>
              <a:spcBef>
                <a:spcPts val="1200"/>
              </a:spcBef>
              <a:spcAft>
                <a:spcPts val="0"/>
              </a:spcAft>
              <a:buNone/>
            </a:pPr>
            <a:r>
              <a:rPr lang="en"/>
              <a:t>“Okay, so just eat healthier, right?”</a:t>
            </a:r>
            <a:endParaRPr/>
          </a:p>
          <a:p>
            <a:pPr marL="0" lvl="0" indent="0" algn="l" rtl="0">
              <a:lnSpc>
                <a:spcPct val="115000"/>
              </a:lnSpc>
              <a:spcBef>
                <a:spcPts val="1200"/>
              </a:spcBef>
              <a:spcAft>
                <a:spcPts val="0"/>
              </a:spcAft>
              <a:buNone/>
            </a:pPr>
            <a:r>
              <a:rPr lang="en"/>
              <a:t>Nah, not that easy. </a:t>
            </a:r>
            <a:endParaRPr/>
          </a:p>
          <a:p>
            <a:pPr marL="0" lvl="0" indent="0" algn="l" rtl="0">
              <a:lnSpc>
                <a:spcPct val="115000"/>
              </a:lnSpc>
              <a:spcBef>
                <a:spcPts val="1200"/>
              </a:spcBef>
              <a:spcAft>
                <a:spcPts val="0"/>
              </a:spcAft>
              <a:buNone/>
            </a:pPr>
            <a:r>
              <a:rPr lang="en">
                <a:solidFill>
                  <a:schemeClr val="dk1"/>
                </a:solidFill>
              </a:rPr>
              <a:t>if we really want to understand this issue,</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we need to look deeper — the problem is </a:t>
            </a:r>
            <a:r>
              <a:rPr lang="en" i="1">
                <a:solidFill>
                  <a:schemeClr val="dk1"/>
                </a:solidFill>
              </a:rPr>
              <a:t>way</a:t>
            </a:r>
            <a:r>
              <a:rPr lang="en">
                <a:solidFill>
                  <a:schemeClr val="dk1"/>
                </a:solidFill>
              </a:rPr>
              <a:t> more {</a:t>
            </a:r>
            <a:r>
              <a:rPr lang="en" b="1">
                <a:solidFill>
                  <a:schemeClr val="dk1"/>
                </a:solidFill>
              </a:rPr>
              <a:t>complex</a:t>
            </a:r>
            <a:r>
              <a:rPr lang="en">
                <a:solidFill>
                  <a:schemeClr val="dk1"/>
                </a:solidFill>
              </a:rPr>
              <a:t> than we expect.}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85001ee4e5_1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85001ee4e5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Obesity isn’t just about eating habits.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{It’s affected by a whole mix of factors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 </a:t>
            </a:r>
            <a:r>
              <a:rPr lang="en" b="1">
                <a:solidFill>
                  <a:schemeClr val="dk1"/>
                </a:solidFill>
              </a:rPr>
              <a:t>alcohol consumption</a:t>
            </a:r>
            <a:r>
              <a:rPr lang="en">
                <a:solidFill>
                  <a:schemeClr val="dk1"/>
                </a:solidFill>
              </a:rPr>
              <a:t>, </a:t>
            </a:r>
            <a:r>
              <a:rPr lang="en" b="1">
                <a:solidFill>
                  <a:schemeClr val="dk1"/>
                </a:solidFill>
              </a:rPr>
              <a:t>BMI</a:t>
            </a:r>
            <a:r>
              <a:rPr lang="en">
                <a:solidFill>
                  <a:schemeClr val="dk1"/>
                </a:solidFill>
              </a:rPr>
              <a:t>, </a:t>
            </a:r>
            <a:r>
              <a:rPr lang="en" b="1">
                <a:solidFill>
                  <a:schemeClr val="dk1"/>
                </a:solidFill>
              </a:rPr>
              <a:t>sex</a:t>
            </a:r>
            <a:r>
              <a:rPr lang="en">
                <a:solidFill>
                  <a:schemeClr val="dk1"/>
                </a:solidFill>
              </a:rPr>
              <a:t>, </a:t>
            </a:r>
            <a:r>
              <a:rPr lang="en" b="1">
                <a:solidFill>
                  <a:schemeClr val="dk1"/>
                </a:solidFill>
              </a:rPr>
              <a:t>income level all play a part</a:t>
            </a:r>
            <a:r>
              <a:rPr lang="en">
                <a:solidFill>
                  <a:schemeClr val="dk1"/>
                </a:solidFill>
              </a:rPr>
              <a: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85001ee4e5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85001ee4e5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For example, people with </a:t>
            </a:r>
            <a:r>
              <a:rPr lang="en" i="1">
                <a:solidFill>
                  <a:schemeClr val="dk1"/>
                </a:solidFill>
              </a:rPr>
              <a:t>lower income</a:t>
            </a:r>
            <a:r>
              <a:rPr lang="en">
                <a:solidFill>
                  <a:schemeClr val="dk1"/>
                </a:solidFill>
              </a:rPr>
              <a:t> often buy cheaper food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which usually means </a:t>
            </a:r>
            <a:r>
              <a:rPr lang="en" b="1">
                <a:solidFill>
                  <a:schemeClr val="dk1"/>
                </a:solidFill>
              </a:rPr>
              <a:t>high calories and low nutrition</a:t>
            </a:r>
            <a:r>
              <a:rPr lang="en">
                <a:solidFill>
                  <a:schemeClr val="dk1"/>
                </a:solidFill>
              </a:rPr>
              <a: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That leads to poor nutrition, stronger appetite, and eventually… more weight gain.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Then comes </a:t>
            </a:r>
            <a:r>
              <a:rPr lang="en" b="1">
                <a:solidFill>
                  <a:schemeClr val="dk1"/>
                </a:solidFill>
              </a:rPr>
              <a:t>alcohol</a:t>
            </a:r>
            <a:r>
              <a:rPr lang="en">
                <a:solidFill>
                  <a:schemeClr val="dk1"/>
                </a:solidFill>
              </a:rPr>
              <a:t>, which makes things even messier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it’s full of </a:t>
            </a:r>
            <a:r>
              <a:rPr lang="en" i="1">
                <a:solidFill>
                  <a:schemeClr val="dk1"/>
                </a:solidFill>
              </a:rPr>
              <a:t>empty calories</a:t>
            </a:r>
            <a:r>
              <a:rPr lang="en">
                <a:solidFill>
                  <a:schemeClr val="dk1"/>
                </a:solidFill>
              </a:rPr>
              <a:t> and helps your body </a:t>
            </a:r>
            <a:r>
              <a:rPr lang="en" i="1">
                <a:solidFill>
                  <a:schemeClr val="dk1"/>
                </a:solidFill>
              </a:rPr>
              <a:t>store more fat.</a:t>
            </a:r>
            <a:endParaRPr i="1">
              <a:solidFill>
                <a:schemeClr val="dk1"/>
              </a:solidFill>
            </a:endParaRPr>
          </a:p>
          <a:p>
            <a:pPr marL="0" lvl="0" indent="0" algn="l" rtl="0">
              <a:lnSpc>
                <a:spcPct val="115000"/>
              </a:lnSpc>
              <a:spcBef>
                <a:spcPts val="1200"/>
              </a:spcBef>
              <a:spcAft>
                <a:spcPts val="1200"/>
              </a:spcAft>
              <a:buNone/>
            </a:pPr>
            <a:r>
              <a:rPr lang="en">
                <a:solidFill>
                  <a:schemeClr val="dk1"/>
                </a:solidFill>
              </a:rPr>
              <a:t>{But here’s the twist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85001ee4e5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85001ee4e5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people with </a:t>
            </a:r>
            <a:r>
              <a:rPr lang="en" i="1">
                <a:solidFill>
                  <a:schemeClr val="dk1"/>
                </a:solidFill>
              </a:rPr>
              <a:t>higher income</a:t>
            </a:r>
            <a:r>
              <a:rPr lang="en">
                <a:solidFill>
                  <a:schemeClr val="dk1"/>
                </a:solidFill>
              </a:rPr>
              <a:t> actually drink </a:t>
            </a:r>
            <a:r>
              <a:rPr lang="en" i="1">
                <a:solidFill>
                  <a:schemeClr val="dk1"/>
                </a:solidFill>
              </a:rPr>
              <a:t>more alcohol!</a:t>
            </a:r>
            <a:r>
              <a:rPr lang="en">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And guess what — men and women also show different patterns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in both drinking and body weight changes.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{So clearly, there’s a </a:t>
            </a:r>
            <a:r>
              <a:rPr lang="en" i="1">
                <a:solidFill>
                  <a:schemeClr val="dk1"/>
                </a:solidFill>
              </a:rPr>
              <a:t>lot</a:t>
            </a:r>
            <a:r>
              <a:rPr lang="en">
                <a:solidFill>
                  <a:schemeClr val="dk1"/>
                </a:solidFill>
              </a:rPr>
              <a:t> going on here.}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85001ee4e5_1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85001ee4e5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{So clearly, there’s a </a:t>
            </a:r>
            <a:r>
              <a:rPr lang="en" i="1">
                <a:solidFill>
                  <a:schemeClr val="dk1"/>
                </a:solidFill>
              </a:rPr>
              <a:t>lot</a:t>
            </a:r>
            <a:r>
              <a:rPr lang="en">
                <a:solidFill>
                  <a:schemeClr val="dk1"/>
                </a:solidFill>
              </a:rPr>
              <a:t> going on here.}</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These factors interact in complicated ways.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Simple statistics can’t capture the full story.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And it’s even not just an American problem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different countries show very different patterns as well</a:t>
            </a: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 Alt 1">
  <p:cSld name="BLANK_1_1">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284850" y="474875"/>
            <a:ext cx="4227300" cy="1154700"/>
          </a:xfrm>
          <a:prstGeom prst="rect">
            <a:avLst/>
          </a:prstGeom>
        </p:spPr>
        <p:txBody>
          <a:bodyPr spcFirstLastPara="1" wrap="square" lIns="0" tIns="0" rIns="0" bIns="0" anchor="t" anchorCtr="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60" name="Google Shape;60;p14"/>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txBox="1">
            <a:spLocks noGrp="1"/>
          </p:cNvSpPr>
          <p:nvPr>
            <p:ph type="body" idx="1"/>
          </p:nvPr>
        </p:nvSpPr>
        <p:spPr>
          <a:xfrm>
            <a:off x="4629550" y="3479875"/>
            <a:ext cx="4227300" cy="923400"/>
          </a:xfrm>
          <a:prstGeom prst="rect">
            <a:avLst/>
          </a:prstGeom>
        </p:spPr>
        <p:txBody>
          <a:bodyPr spcFirstLastPara="1" wrap="square" lIns="182875" tIns="91425" rIns="182875" bIns="91425" anchor="t" anchorCtr="0">
            <a:no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0"/>
              </a:spcBef>
              <a:spcAft>
                <a:spcPts val="0"/>
              </a:spcAft>
              <a:buSzPts val="1200"/>
              <a:buChar char="○"/>
              <a:defRPr/>
            </a:lvl2pPr>
            <a:lvl3pPr marL="1371600" lvl="2" indent="-304800">
              <a:lnSpc>
                <a:spcPct val="100000"/>
              </a:lnSpc>
              <a:spcBef>
                <a:spcPts val="0"/>
              </a:spcBef>
              <a:spcAft>
                <a:spcPts val="0"/>
              </a:spcAft>
              <a:buSzPts val="1200"/>
              <a:buChar char="■"/>
              <a:defRPr/>
            </a:lvl3pPr>
            <a:lvl4pPr marL="1828800" lvl="3" indent="-304800">
              <a:lnSpc>
                <a:spcPct val="100000"/>
              </a:lnSpc>
              <a:spcBef>
                <a:spcPts val="0"/>
              </a:spcBef>
              <a:spcAft>
                <a:spcPts val="0"/>
              </a:spcAft>
              <a:buSzPts val="1200"/>
              <a:buChar char="●"/>
              <a:defRPr/>
            </a:lvl4pPr>
            <a:lvl5pPr marL="2286000" lvl="4" indent="-304800">
              <a:lnSpc>
                <a:spcPct val="100000"/>
              </a:lnSpc>
              <a:spcBef>
                <a:spcPts val="0"/>
              </a:spcBef>
              <a:spcAft>
                <a:spcPts val="0"/>
              </a:spcAft>
              <a:buSzPts val="1200"/>
              <a:buChar char="○"/>
              <a:defRPr/>
            </a:lvl5pPr>
            <a:lvl6pPr marL="2743200" lvl="5" indent="-304800">
              <a:lnSpc>
                <a:spcPct val="100000"/>
              </a:lnSpc>
              <a:spcBef>
                <a:spcPts val="0"/>
              </a:spcBef>
              <a:spcAft>
                <a:spcPts val="0"/>
              </a:spcAft>
              <a:buSzPts val="1200"/>
              <a:buChar char="■"/>
              <a:defRPr/>
            </a:lvl6pPr>
            <a:lvl7pPr marL="3200400" lvl="6" indent="-304800">
              <a:lnSpc>
                <a:spcPct val="100000"/>
              </a:lnSpc>
              <a:spcBef>
                <a:spcPts val="0"/>
              </a:spcBef>
              <a:spcAft>
                <a:spcPts val="0"/>
              </a:spcAft>
              <a:buSzPts val="1200"/>
              <a:buChar char="●"/>
              <a:defRPr/>
            </a:lvl7pPr>
            <a:lvl8pPr marL="3657600" lvl="7" indent="-304800">
              <a:lnSpc>
                <a:spcPct val="100000"/>
              </a:lnSpc>
              <a:spcBef>
                <a:spcPts val="0"/>
              </a:spcBef>
              <a:spcAft>
                <a:spcPts val="0"/>
              </a:spcAft>
              <a:buSzPts val="1200"/>
              <a:buChar char="○"/>
              <a:defRPr/>
            </a:lvl8pPr>
            <a:lvl9pPr marL="4114800" lvl="8" indent="-30480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Alt 2">
  <p:cSld name="BLANK_1_1_1_1_2">
    <p:bg>
      <p:bgPr>
        <a:solidFill>
          <a:schemeClr val="accent1"/>
        </a:solid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66" name="Google Shape;66;p15"/>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5"/>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 Alt 3">
  <p:cSld name="BLANK_1_1_1_1_2_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71" name="Google Shape;71;p16"/>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lvl1pPr>
            <a:lvl2pPr lvl="1" algn="r">
              <a:buNone/>
              <a:defRPr/>
            </a:lvl2pPr>
            <a:lvl3pPr lvl="2" algn="r">
              <a:buNone/>
              <a:defRPr/>
            </a:lvl3pPr>
            <a:lvl4pPr lvl="3" algn="r">
              <a:buNone/>
              <a:defRPr/>
            </a:lvl4pPr>
            <a:lvl5pPr lvl="4" algn="r">
              <a:buNone/>
              <a:defRPr/>
            </a:lvl5pPr>
            <a:lvl6pPr lvl="5" algn="r">
              <a:buNone/>
              <a:defRPr/>
            </a:lvl6pPr>
            <a:lvl7pPr lvl="6" algn="r">
              <a:buNone/>
              <a:defRPr/>
            </a:lvl7pPr>
            <a:lvl8pPr lvl="7" algn="r">
              <a:buNone/>
              <a:defRPr/>
            </a:lvl8pPr>
            <a:lvl9pPr lvl="8" algn="r">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6"/>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6"/>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 Alt 4">
  <p:cSld name="BLANK_1_1_1_1_2_1_1">
    <p:bg>
      <p:bgPr>
        <a:solidFill>
          <a:schemeClr val="lt1"/>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84850" y="285900"/>
            <a:ext cx="6423900" cy="587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cxnSp>
        <p:nvCxnSpPr>
          <p:cNvPr id="76" name="Google Shape;76;p17"/>
          <p:cNvCxnSpPr/>
          <p:nvPr/>
        </p:nvCxnSpPr>
        <p:spPr>
          <a:xfrm>
            <a:off x="283850" y="4683734"/>
            <a:ext cx="85731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77;p17"/>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 name="Google Shape;79;p17"/>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 Alt 1">
  <p:cSld name="BLANK_1_1_1_1_1_1_1">
    <p:bg>
      <p:bgPr>
        <a:solidFill>
          <a:schemeClr val="lt1"/>
        </a:solidFill>
        <a:effectLst/>
      </p:bgPr>
    </p:bg>
    <p:spTree>
      <p:nvGrpSpPr>
        <p:cNvPr id="1" name="Shape 80"/>
        <p:cNvGrpSpPr/>
        <p:nvPr/>
      </p:nvGrpSpPr>
      <p:grpSpPr>
        <a:xfrm>
          <a:off x="0" y="0"/>
          <a:ext cx="0" cy="0"/>
          <a:chOff x="0" y="0"/>
          <a:chExt cx="0" cy="0"/>
        </a:xfrm>
      </p:grpSpPr>
      <p:cxnSp>
        <p:nvCxnSpPr>
          <p:cNvPr id="81" name="Google Shape;81;p18"/>
          <p:cNvCxnSpPr/>
          <p:nvPr/>
        </p:nvCxnSpPr>
        <p:spPr>
          <a:xfrm>
            <a:off x="283850" y="4683725"/>
            <a:ext cx="8573100" cy="0"/>
          </a:xfrm>
          <a:prstGeom prst="straightConnector1">
            <a:avLst/>
          </a:prstGeom>
          <a:noFill/>
          <a:ln w="9525" cap="flat" cmpd="sng">
            <a:solidFill>
              <a:schemeClr val="dk1"/>
            </a:solidFill>
            <a:prstDash val="solid"/>
            <a:round/>
            <a:headEnd type="none" w="med" len="med"/>
            <a:tailEnd type="none" w="med" len="med"/>
          </a:ln>
        </p:spPr>
      </p:cxnSp>
      <p:sp>
        <p:nvSpPr>
          <p:cNvPr id="82" name="Google Shape;82;p18"/>
          <p:cNvSpPr txBox="1">
            <a:spLocks noGrp="1"/>
          </p:cNvSpPr>
          <p:nvPr>
            <p:ph type="title"/>
          </p:nvPr>
        </p:nvSpPr>
        <p:spPr>
          <a:xfrm>
            <a:off x="283850" y="230676"/>
            <a:ext cx="6683700" cy="1236900"/>
          </a:xfrm>
          <a:prstGeom prst="rect">
            <a:avLst/>
          </a:prstGeom>
        </p:spPr>
        <p:txBody>
          <a:bodyPr spcFirstLastPara="1" wrap="square" lIns="0" tIns="91425" rIns="91425" bIns="91425" anchor="t" anchorCtr="0">
            <a:no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a:endParaRPr/>
          </a:p>
        </p:txBody>
      </p:sp>
      <p:sp>
        <p:nvSpPr>
          <p:cNvPr id="83" name="Google Shape;83;p18"/>
          <p:cNvSpPr txBox="1">
            <a:spLocks noGrp="1"/>
          </p:cNvSpPr>
          <p:nvPr>
            <p:ph type="subTitle" idx="1"/>
          </p:nvPr>
        </p:nvSpPr>
        <p:spPr>
          <a:xfrm>
            <a:off x="6214200" y="3602000"/>
            <a:ext cx="2386500" cy="804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a:endParaRPr/>
          </a:p>
        </p:txBody>
      </p:sp>
      <p:sp>
        <p:nvSpPr>
          <p:cNvPr id="84" name="Google Shape;84;p18"/>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8"/>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86" name="Google Shape;86;p18"/>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87" name="Google Shape;87;p18"/>
          <p:cNvSpPr>
            <a:spLocks noGrp="1"/>
          </p:cNvSpPr>
          <p:nvPr>
            <p:ph type="pic" idx="4"/>
          </p:nvPr>
        </p:nvSpPr>
        <p:spPr>
          <a:xfrm>
            <a:off x="4629750" y="3386700"/>
            <a:ext cx="1328400" cy="1290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 Alt 3">
  <p:cSld name="BLANK_3_1">
    <p:bg>
      <p:bgPr>
        <a:solidFill>
          <a:schemeClr val="accent3"/>
        </a:solidFill>
        <a:effectLst/>
      </p:bgPr>
    </p:bg>
    <p:spTree>
      <p:nvGrpSpPr>
        <p:cNvPr id="1" name="Shape 88"/>
        <p:cNvGrpSpPr/>
        <p:nvPr/>
      </p:nvGrpSpPr>
      <p:grpSpPr>
        <a:xfrm>
          <a:off x="0" y="0"/>
          <a:ext cx="0" cy="0"/>
          <a:chOff x="0" y="0"/>
          <a:chExt cx="0" cy="0"/>
        </a:xfrm>
      </p:grpSpPr>
      <p:sp>
        <p:nvSpPr>
          <p:cNvPr id="89" name="Google Shape;89;p19"/>
          <p:cNvSpPr/>
          <p:nvPr/>
        </p:nvSpPr>
        <p:spPr>
          <a:xfrm>
            <a:off x="3186050" y="288625"/>
            <a:ext cx="5670900" cy="2929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90" name="Google Shape;90;p19"/>
          <p:cNvSpPr/>
          <p:nvPr/>
        </p:nvSpPr>
        <p:spPr>
          <a:xfrm>
            <a:off x="3499026" y="558338"/>
            <a:ext cx="5044948" cy="2389773"/>
          </a:xfrm>
          <a:custGeom>
            <a:avLst/>
            <a:gdLst/>
            <a:ahLst/>
            <a:cxnLst/>
            <a:rect l="l" t="t" r="r" b="b"/>
            <a:pathLst>
              <a:path w="47712" h="22601" extrusionOk="0">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91" name="Google Shape;91;p19"/>
          <p:cNvSpPr txBox="1">
            <a:spLocks noGrp="1"/>
          </p:cNvSpPr>
          <p:nvPr>
            <p:ph type="title"/>
          </p:nvPr>
        </p:nvSpPr>
        <p:spPr>
          <a:xfrm>
            <a:off x="283850" y="474875"/>
            <a:ext cx="2773200" cy="1585200"/>
          </a:xfrm>
          <a:prstGeom prst="rect">
            <a:avLst/>
          </a:prstGeom>
        </p:spPr>
        <p:txBody>
          <a:bodyPr spcFirstLastPara="1" wrap="square" lIns="0" tIns="91425" rIns="0" bIns="0" anchor="t" anchorCtr="0">
            <a:normAutofit/>
          </a:bodyPr>
          <a:lstStyle>
            <a:lvl1pPr lvl="0">
              <a:lnSpc>
                <a:spcPct val="70000"/>
              </a:lnSpc>
              <a:spcBef>
                <a:spcPts val="0"/>
              </a:spcBef>
              <a:spcAft>
                <a:spcPts val="0"/>
              </a:spcAft>
              <a:buNone/>
              <a:defRPr sz="6000">
                <a:solidFill>
                  <a:schemeClr val="dk1"/>
                </a:solidFill>
              </a:defRPr>
            </a:lvl1pPr>
            <a:lvl2pPr lvl="1">
              <a:lnSpc>
                <a:spcPct val="70000"/>
              </a:lnSpc>
              <a:spcBef>
                <a:spcPts val="0"/>
              </a:spcBef>
              <a:spcAft>
                <a:spcPts val="0"/>
              </a:spcAft>
              <a:buNone/>
              <a:defRPr sz="6000">
                <a:solidFill>
                  <a:schemeClr val="dk1"/>
                </a:solidFill>
              </a:defRPr>
            </a:lvl2pPr>
            <a:lvl3pPr lvl="2">
              <a:lnSpc>
                <a:spcPct val="70000"/>
              </a:lnSpc>
              <a:spcBef>
                <a:spcPts val="0"/>
              </a:spcBef>
              <a:spcAft>
                <a:spcPts val="0"/>
              </a:spcAft>
              <a:buNone/>
              <a:defRPr sz="6000">
                <a:solidFill>
                  <a:schemeClr val="dk1"/>
                </a:solidFill>
              </a:defRPr>
            </a:lvl3pPr>
            <a:lvl4pPr lvl="3">
              <a:lnSpc>
                <a:spcPct val="70000"/>
              </a:lnSpc>
              <a:spcBef>
                <a:spcPts val="0"/>
              </a:spcBef>
              <a:spcAft>
                <a:spcPts val="0"/>
              </a:spcAft>
              <a:buNone/>
              <a:defRPr sz="6000">
                <a:solidFill>
                  <a:schemeClr val="dk1"/>
                </a:solidFill>
              </a:defRPr>
            </a:lvl4pPr>
            <a:lvl5pPr lvl="4">
              <a:lnSpc>
                <a:spcPct val="70000"/>
              </a:lnSpc>
              <a:spcBef>
                <a:spcPts val="0"/>
              </a:spcBef>
              <a:spcAft>
                <a:spcPts val="0"/>
              </a:spcAft>
              <a:buNone/>
              <a:defRPr sz="6000">
                <a:solidFill>
                  <a:schemeClr val="dk1"/>
                </a:solidFill>
              </a:defRPr>
            </a:lvl5pPr>
            <a:lvl6pPr lvl="5">
              <a:lnSpc>
                <a:spcPct val="70000"/>
              </a:lnSpc>
              <a:spcBef>
                <a:spcPts val="0"/>
              </a:spcBef>
              <a:spcAft>
                <a:spcPts val="0"/>
              </a:spcAft>
              <a:buNone/>
              <a:defRPr sz="6000">
                <a:solidFill>
                  <a:schemeClr val="dk1"/>
                </a:solidFill>
              </a:defRPr>
            </a:lvl6pPr>
            <a:lvl7pPr lvl="6">
              <a:lnSpc>
                <a:spcPct val="70000"/>
              </a:lnSpc>
              <a:spcBef>
                <a:spcPts val="0"/>
              </a:spcBef>
              <a:spcAft>
                <a:spcPts val="0"/>
              </a:spcAft>
              <a:buNone/>
              <a:defRPr sz="6000">
                <a:solidFill>
                  <a:schemeClr val="dk1"/>
                </a:solidFill>
              </a:defRPr>
            </a:lvl7pPr>
            <a:lvl8pPr lvl="7">
              <a:lnSpc>
                <a:spcPct val="70000"/>
              </a:lnSpc>
              <a:spcBef>
                <a:spcPts val="0"/>
              </a:spcBef>
              <a:spcAft>
                <a:spcPts val="0"/>
              </a:spcAft>
              <a:buNone/>
              <a:defRPr sz="6000">
                <a:solidFill>
                  <a:schemeClr val="dk1"/>
                </a:solidFill>
              </a:defRPr>
            </a:lvl8pPr>
            <a:lvl9pPr lvl="8">
              <a:lnSpc>
                <a:spcPct val="70000"/>
              </a:lnSpc>
              <a:spcBef>
                <a:spcPts val="0"/>
              </a:spcBef>
              <a:spcAft>
                <a:spcPts val="0"/>
              </a:spcAft>
              <a:buNone/>
              <a:defRPr sz="6000">
                <a:solidFill>
                  <a:schemeClr val="dk1"/>
                </a:solidFill>
              </a:defRPr>
            </a:lvl9pPr>
          </a:lstStyle>
          <a:p>
            <a:endParaRPr/>
          </a:p>
        </p:txBody>
      </p:sp>
      <p:sp>
        <p:nvSpPr>
          <p:cNvPr id="92" name="Google Shape;92;p19"/>
          <p:cNvSpPr txBox="1">
            <a:spLocks noGrp="1"/>
          </p:cNvSpPr>
          <p:nvPr>
            <p:ph type="subTitle" idx="1"/>
          </p:nvPr>
        </p:nvSpPr>
        <p:spPr>
          <a:xfrm>
            <a:off x="284850" y="3602000"/>
            <a:ext cx="2773200" cy="8046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200"/>
              <a:buFont typeface="Inter"/>
              <a:buNone/>
              <a:defRPr sz="1200">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93" name="Google Shape;93;p19"/>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9"/>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95" name="Google Shape;95;p19"/>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 Alt 4">
  <p:cSld name="BLANK_3_1_1">
    <p:bg>
      <p:bgPr>
        <a:solidFill>
          <a:schemeClr val="accent1"/>
        </a:soli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283850" y="474875"/>
            <a:ext cx="2773200" cy="1585200"/>
          </a:xfrm>
          <a:prstGeom prst="rect">
            <a:avLst/>
          </a:prstGeom>
        </p:spPr>
        <p:txBody>
          <a:bodyPr spcFirstLastPara="1" wrap="square" lIns="0" tIns="91425" rIns="0" bIns="0" anchor="t" anchorCtr="0">
            <a:norm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98" name="Google Shape;98;p20"/>
          <p:cNvSpPr txBox="1">
            <a:spLocks noGrp="1"/>
          </p:cNvSpPr>
          <p:nvPr>
            <p:ph type="subTitle" idx="1"/>
          </p:nvPr>
        </p:nvSpPr>
        <p:spPr>
          <a:xfrm>
            <a:off x="284850" y="3602000"/>
            <a:ext cx="2773200" cy="804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200"/>
              <a:buFont typeface="Inter"/>
              <a:buNone/>
              <a:defRPr sz="1200"/>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a:endParaRPr/>
          </a:p>
        </p:txBody>
      </p:sp>
      <p:sp>
        <p:nvSpPr>
          <p:cNvPr id="99" name="Google Shape;99;p20"/>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20"/>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0"/>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0"/>
          <p:cNvSpPr>
            <a:spLocks noGrp="1"/>
          </p:cNvSpPr>
          <p:nvPr>
            <p:ph type="pic" idx="4"/>
          </p:nvPr>
        </p:nvSpPr>
        <p:spPr>
          <a:xfrm>
            <a:off x="3185700" y="291263"/>
            <a:ext cx="5671200" cy="43878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Alt 2">
  <p:cSld name="BLANK_1_1_1_1_1_1_1_1_1_1_2">
    <p:bg>
      <p:bgPr>
        <a:solidFill>
          <a:schemeClr val="lt1"/>
        </a:solidFill>
        <a:effectLst/>
      </p:bgPr>
    </p:bg>
    <p:spTree>
      <p:nvGrpSpPr>
        <p:cNvPr id="1" name="Shape 103"/>
        <p:cNvGrpSpPr/>
        <p:nvPr/>
      </p:nvGrpSpPr>
      <p:grpSpPr>
        <a:xfrm>
          <a:off x="0" y="0"/>
          <a:ext cx="0" cy="0"/>
          <a:chOff x="0" y="0"/>
          <a:chExt cx="0" cy="0"/>
        </a:xfrm>
      </p:grpSpPr>
      <p:sp>
        <p:nvSpPr>
          <p:cNvPr id="104" name="Google Shape;104;p21"/>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1"/>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
        <p:nvSpPr>
          <p:cNvPr id="106" name="Google Shape;106;p21"/>
          <p:cNvSpPr txBox="1">
            <a:spLocks noGrp="1"/>
          </p:cNvSpPr>
          <p:nvPr>
            <p:ph type="title" idx="2"/>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 Alt 5">
  <p:cSld name="BLANK_1_1_1_1_1_1_1_1_1_1_1_2_1">
    <p:bg>
      <p:bgPr>
        <a:solidFill>
          <a:schemeClr val="lt1"/>
        </a:solid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283850" y="285900"/>
            <a:ext cx="4227600" cy="309300"/>
          </a:xfrm>
          <a:prstGeom prst="rect">
            <a:avLst/>
          </a:prstGeom>
        </p:spPr>
        <p:txBody>
          <a:bodyPr spcFirstLastPara="1" wrap="square" lIns="0" tIns="0" rIns="0" bIns="0" anchor="t" anchorCtr="0">
            <a:spAutoFit/>
          </a:bodyPr>
          <a:lstStyle>
            <a:lvl1pPr lvl="0">
              <a:lnSpc>
                <a:spcPct val="70000"/>
              </a:lnSpc>
              <a:spcBef>
                <a:spcPts val="0"/>
              </a:spcBef>
              <a:spcAft>
                <a:spcPts val="0"/>
              </a:spcAft>
              <a:buNone/>
              <a:defRPr sz="1800">
                <a:solidFill>
                  <a:schemeClr val="dk1"/>
                </a:solidFill>
              </a:defRPr>
            </a:lvl1pPr>
            <a:lvl2pPr lvl="1">
              <a:lnSpc>
                <a:spcPct val="70000"/>
              </a:lnSpc>
              <a:spcBef>
                <a:spcPts val="0"/>
              </a:spcBef>
              <a:spcAft>
                <a:spcPts val="0"/>
              </a:spcAft>
              <a:buNone/>
              <a:defRPr sz="1800">
                <a:solidFill>
                  <a:schemeClr val="dk1"/>
                </a:solidFill>
              </a:defRPr>
            </a:lvl2pPr>
            <a:lvl3pPr lvl="2">
              <a:lnSpc>
                <a:spcPct val="70000"/>
              </a:lnSpc>
              <a:spcBef>
                <a:spcPts val="0"/>
              </a:spcBef>
              <a:spcAft>
                <a:spcPts val="0"/>
              </a:spcAft>
              <a:buNone/>
              <a:defRPr sz="1800">
                <a:solidFill>
                  <a:schemeClr val="dk1"/>
                </a:solidFill>
              </a:defRPr>
            </a:lvl3pPr>
            <a:lvl4pPr lvl="3">
              <a:lnSpc>
                <a:spcPct val="70000"/>
              </a:lnSpc>
              <a:spcBef>
                <a:spcPts val="0"/>
              </a:spcBef>
              <a:spcAft>
                <a:spcPts val="0"/>
              </a:spcAft>
              <a:buNone/>
              <a:defRPr sz="1800">
                <a:solidFill>
                  <a:schemeClr val="dk1"/>
                </a:solidFill>
              </a:defRPr>
            </a:lvl4pPr>
            <a:lvl5pPr lvl="4">
              <a:lnSpc>
                <a:spcPct val="70000"/>
              </a:lnSpc>
              <a:spcBef>
                <a:spcPts val="0"/>
              </a:spcBef>
              <a:spcAft>
                <a:spcPts val="0"/>
              </a:spcAft>
              <a:buNone/>
              <a:defRPr sz="1800">
                <a:solidFill>
                  <a:schemeClr val="dk1"/>
                </a:solidFill>
              </a:defRPr>
            </a:lvl5pPr>
            <a:lvl6pPr lvl="5">
              <a:lnSpc>
                <a:spcPct val="70000"/>
              </a:lnSpc>
              <a:spcBef>
                <a:spcPts val="0"/>
              </a:spcBef>
              <a:spcAft>
                <a:spcPts val="0"/>
              </a:spcAft>
              <a:buNone/>
              <a:defRPr sz="1800">
                <a:solidFill>
                  <a:schemeClr val="dk1"/>
                </a:solidFill>
              </a:defRPr>
            </a:lvl6pPr>
            <a:lvl7pPr lvl="6">
              <a:lnSpc>
                <a:spcPct val="70000"/>
              </a:lnSpc>
              <a:spcBef>
                <a:spcPts val="0"/>
              </a:spcBef>
              <a:spcAft>
                <a:spcPts val="0"/>
              </a:spcAft>
              <a:buNone/>
              <a:defRPr sz="1800">
                <a:solidFill>
                  <a:schemeClr val="dk1"/>
                </a:solidFill>
              </a:defRPr>
            </a:lvl7pPr>
            <a:lvl8pPr lvl="7">
              <a:lnSpc>
                <a:spcPct val="70000"/>
              </a:lnSpc>
              <a:spcBef>
                <a:spcPts val="0"/>
              </a:spcBef>
              <a:spcAft>
                <a:spcPts val="0"/>
              </a:spcAft>
              <a:buNone/>
              <a:defRPr sz="1800">
                <a:solidFill>
                  <a:schemeClr val="dk1"/>
                </a:solidFill>
              </a:defRPr>
            </a:lvl8pPr>
            <a:lvl9pPr lvl="8">
              <a:lnSpc>
                <a:spcPct val="70000"/>
              </a:lnSpc>
              <a:spcBef>
                <a:spcPts val="0"/>
              </a:spcBef>
              <a:spcAft>
                <a:spcPts val="0"/>
              </a:spcAft>
              <a:buNone/>
              <a:defRPr sz="1800">
                <a:solidFill>
                  <a:schemeClr val="dk1"/>
                </a:solidFill>
              </a:defRPr>
            </a:lvl9pPr>
          </a:lstStyle>
          <a:p>
            <a:endParaRPr/>
          </a:p>
        </p:txBody>
      </p:sp>
      <p:sp>
        <p:nvSpPr>
          <p:cNvPr id="109" name="Google Shape;109;p22"/>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22"/>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1" name="Google Shape;111;p22"/>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12" name="Google Shape;112;p22"/>
          <p:cNvSpPr txBox="1">
            <a:spLocks noGrp="1"/>
          </p:cNvSpPr>
          <p:nvPr>
            <p:ph type="subTitle" idx="1"/>
          </p:nvPr>
        </p:nvSpPr>
        <p:spPr>
          <a:xfrm>
            <a:off x="1125100" y="2345400"/>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13" name="Google Shape;113;p22"/>
          <p:cNvSpPr txBox="1">
            <a:spLocks noGrp="1"/>
          </p:cNvSpPr>
          <p:nvPr>
            <p:ph type="subTitle" idx="4"/>
          </p:nvPr>
        </p:nvSpPr>
        <p:spPr>
          <a:xfrm flipH="1">
            <a:off x="6801950" y="2345400"/>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4" name="Google Shape;114;p22"/>
          <p:cNvSpPr txBox="1">
            <a:spLocks noGrp="1"/>
          </p:cNvSpPr>
          <p:nvPr>
            <p:ph type="subTitle" idx="5"/>
          </p:nvPr>
        </p:nvSpPr>
        <p:spPr>
          <a:xfrm>
            <a:off x="1125100" y="1555600"/>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15" name="Google Shape;115;p22"/>
          <p:cNvSpPr txBox="1">
            <a:spLocks noGrp="1"/>
          </p:cNvSpPr>
          <p:nvPr>
            <p:ph type="subTitle" idx="6"/>
          </p:nvPr>
        </p:nvSpPr>
        <p:spPr>
          <a:xfrm flipH="1">
            <a:off x="6801950" y="1555600"/>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6" name="Google Shape;116;p22"/>
          <p:cNvSpPr txBox="1">
            <a:spLocks noGrp="1"/>
          </p:cNvSpPr>
          <p:nvPr>
            <p:ph type="subTitle" idx="7"/>
          </p:nvPr>
        </p:nvSpPr>
        <p:spPr>
          <a:xfrm>
            <a:off x="1125100" y="3123163"/>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17" name="Google Shape;117;p22"/>
          <p:cNvSpPr txBox="1">
            <a:spLocks noGrp="1"/>
          </p:cNvSpPr>
          <p:nvPr>
            <p:ph type="subTitle" idx="8"/>
          </p:nvPr>
        </p:nvSpPr>
        <p:spPr>
          <a:xfrm flipH="1">
            <a:off x="6801950" y="3123163"/>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18" name="Google Shape;118;p22"/>
          <p:cNvSpPr txBox="1">
            <a:spLocks noGrp="1"/>
          </p:cNvSpPr>
          <p:nvPr>
            <p:ph type="subTitle" idx="9"/>
          </p:nvPr>
        </p:nvSpPr>
        <p:spPr>
          <a:xfrm>
            <a:off x="1125100" y="3902913"/>
            <a:ext cx="5559300" cy="773700"/>
          </a:xfrm>
          <a:prstGeom prst="rect">
            <a:avLst/>
          </a:prstGeom>
        </p:spPr>
        <p:txBody>
          <a:bodyPr spcFirstLastPara="1" wrap="square" lIns="0" tIns="0" rIns="0" bIns="0" anchor="ctr" anchorCtr="0">
            <a:noAutofit/>
          </a:bodyPr>
          <a:lstStyle>
            <a:lvl1pPr lvl="0">
              <a:lnSpc>
                <a:spcPct val="70000"/>
              </a:lnSpc>
              <a:spcBef>
                <a:spcPts val="0"/>
              </a:spcBef>
              <a:spcAft>
                <a:spcPts val="0"/>
              </a:spcAft>
              <a:buClr>
                <a:schemeClr val="dk1"/>
              </a:buClr>
              <a:buSzPts val="3600"/>
              <a:buFont typeface="Inter"/>
              <a:buNone/>
              <a:defRPr sz="3600">
                <a:solidFill>
                  <a:schemeClr val="dk1"/>
                </a:solidFill>
              </a:defRPr>
            </a:lvl1pPr>
            <a:lvl2pPr lvl="1">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nSpc>
                <a:spcPct val="7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19" name="Google Shape;119;p22"/>
          <p:cNvSpPr txBox="1">
            <a:spLocks noGrp="1"/>
          </p:cNvSpPr>
          <p:nvPr>
            <p:ph type="subTitle" idx="13"/>
          </p:nvPr>
        </p:nvSpPr>
        <p:spPr>
          <a:xfrm flipH="1">
            <a:off x="6801950" y="3902913"/>
            <a:ext cx="2055000" cy="773700"/>
          </a:xfrm>
          <a:prstGeom prst="rect">
            <a:avLst/>
          </a:prstGeom>
        </p:spPr>
        <p:txBody>
          <a:bodyPr spcFirstLastPara="1" wrap="square" lIns="0" tIns="0" rIns="0" bIns="0" anchor="ctr" anchorCtr="0">
            <a:noAutofit/>
          </a:bodyPr>
          <a:lstStyle>
            <a:lvl1pPr lvl="0" algn="r">
              <a:lnSpc>
                <a:spcPct val="70000"/>
              </a:lnSpc>
              <a:spcBef>
                <a:spcPts val="0"/>
              </a:spcBef>
              <a:spcAft>
                <a:spcPts val="0"/>
              </a:spcAft>
              <a:buClr>
                <a:schemeClr val="dk1"/>
              </a:buClr>
              <a:buSzPts val="1400"/>
              <a:buFont typeface="Inter"/>
              <a:buNone/>
              <a:defRPr>
                <a:solidFill>
                  <a:schemeClr val="dk1"/>
                </a:solidFill>
              </a:defRPr>
            </a:lvl1pPr>
            <a:lvl2pPr lvl="1"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lgn="r">
              <a:lnSpc>
                <a:spcPct val="70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body and image - Alt 3">
  <p:cSld name="CUSTOM_1">
    <p:bg>
      <p:bgPr>
        <a:solidFill>
          <a:schemeClr val="lt1"/>
        </a:solidFill>
        <a:effectLst/>
      </p:bgPr>
    </p:bg>
    <p:spTree>
      <p:nvGrpSpPr>
        <p:cNvPr id="1" name="Shape 120"/>
        <p:cNvGrpSpPr/>
        <p:nvPr/>
      </p:nvGrpSpPr>
      <p:grpSpPr>
        <a:xfrm>
          <a:off x="0" y="0"/>
          <a:ext cx="0" cy="0"/>
          <a:chOff x="0" y="0"/>
          <a:chExt cx="0" cy="0"/>
        </a:xfrm>
      </p:grpSpPr>
      <p:sp>
        <p:nvSpPr>
          <p:cNvPr id="121" name="Google Shape;121;p23"/>
          <p:cNvSpPr>
            <a:spLocks noGrp="1"/>
          </p:cNvSpPr>
          <p:nvPr>
            <p:ph type="pic" idx="2"/>
          </p:nvPr>
        </p:nvSpPr>
        <p:spPr>
          <a:xfrm>
            <a:off x="283850" y="2178075"/>
            <a:ext cx="4227600" cy="2505600"/>
          </a:xfrm>
          <a:prstGeom prst="rect">
            <a:avLst/>
          </a:prstGeom>
          <a:noFill/>
          <a:ln>
            <a:noFill/>
          </a:ln>
        </p:spPr>
      </p:sp>
      <p:sp>
        <p:nvSpPr>
          <p:cNvPr id="122" name="Google Shape;122;p23"/>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3"/>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4" name="Google Shape;124;p23"/>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25" name="Google Shape;125;p23"/>
          <p:cNvSpPr txBox="1">
            <a:spLocks noGrp="1"/>
          </p:cNvSpPr>
          <p:nvPr>
            <p:ph type="title" idx="4"/>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26" name="Google Shape;126;p23"/>
          <p:cNvSpPr txBox="1">
            <a:spLocks noGrp="1"/>
          </p:cNvSpPr>
          <p:nvPr>
            <p:ph type="body" idx="1"/>
          </p:nvPr>
        </p:nvSpPr>
        <p:spPr>
          <a:xfrm>
            <a:off x="4629300" y="2636275"/>
            <a:ext cx="4227600" cy="204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27" name="Google Shape;127;p23"/>
          <p:cNvSpPr/>
          <p:nvPr/>
        </p:nvSpPr>
        <p:spPr>
          <a:xfrm rot="10800000">
            <a:off x="8020323" y="286810"/>
            <a:ext cx="836528" cy="836365"/>
          </a:xfrm>
          <a:custGeom>
            <a:avLst/>
            <a:gdLst/>
            <a:ahLst/>
            <a:cxnLst/>
            <a:rect l="l" t="t" r="r" b="b"/>
            <a:pathLst>
              <a:path w="32645" h="32645" extrusionOk="0">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ody and image - Alt 4">
  <p:cSld name="BLANK_1_1_1_1_1_1_1_1_1_1_1_1_3">
    <p:bg>
      <p:bgPr>
        <a:solidFill>
          <a:schemeClr val="lt1"/>
        </a:solidFill>
        <a:effectLst/>
      </p:bgPr>
    </p:bg>
    <p:spTree>
      <p:nvGrpSpPr>
        <p:cNvPr id="1" name="Shape 128"/>
        <p:cNvGrpSpPr/>
        <p:nvPr/>
      </p:nvGrpSpPr>
      <p:grpSpPr>
        <a:xfrm>
          <a:off x="0" y="0"/>
          <a:ext cx="0" cy="0"/>
          <a:chOff x="0" y="0"/>
          <a:chExt cx="0" cy="0"/>
        </a:xfrm>
      </p:grpSpPr>
      <p:sp>
        <p:nvSpPr>
          <p:cNvPr id="129" name="Google Shape;129;p24"/>
          <p:cNvSpPr>
            <a:spLocks noGrp="1"/>
          </p:cNvSpPr>
          <p:nvPr>
            <p:ph type="pic" idx="2"/>
          </p:nvPr>
        </p:nvSpPr>
        <p:spPr>
          <a:xfrm>
            <a:off x="4629750" y="0"/>
            <a:ext cx="4227000" cy="4683600"/>
          </a:xfrm>
          <a:prstGeom prst="roundRect">
            <a:avLst>
              <a:gd name="adj" fmla="val 0"/>
            </a:avLst>
          </a:prstGeom>
          <a:noFill/>
          <a:ln>
            <a:noFill/>
          </a:ln>
        </p:spPr>
      </p:sp>
      <p:sp>
        <p:nvSpPr>
          <p:cNvPr id="130" name="Google Shape;130;p24"/>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24"/>
          <p:cNvSpPr txBox="1">
            <a:spLocks noGrp="1"/>
          </p:cNvSpPr>
          <p:nvPr>
            <p:ph type="title"/>
          </p:nvPr>
        </p:nvSpPr>
        <p:spPr>
          <a:xfrm>
            <a:off x="283850" y="285900"/>
            <a:ext cx="42276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32" name="Google Shape;132;p24"/>
          <p:cNvSpPr txBox="1">
            <a:spLocks noGrp="1"/>
          </p:cNvSpPr>
          <p:nvPr>
            <p:ph type="body" idx="1"/>
          </p:nvPr>
        </p:nvSpPr>
        <p:spPr>
          <a:xfrm>
            <a:off x="763175" y="2599225"/>
            <a:ext cx="3748800" cy="20844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133" name="Google Shape;133;p24"/>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34" name="Google Shape;134;p24"/>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ody and image - Alt 5">
  <p:cSld name="BLANK_1_1_1_1_1_1_1_1_1_1_1_1_3_1_1">
    <p:bg>
      <p:bgPr>
        <a:solidFill>
          <a:schemeClr val="lt1"/>
        </a:solidFill>
        <a:effectLst/>
      </p:bgPr>
    </p:bg>
    <p:spTree>
      <p:nvGrpSpPr>
        <p:cNvPr id="1" name="Shape 135"/>
        <p:cNvGrpSpPr/>
        <p:nvPr/>
      </p:nvGrpSpPr>
      <p:grpSpPr>
        <a:xfrm>
          <a:off x="0" y="0"/>
          <a:ext cx="0" cy="0"/>
          <a:chOff x="0" y="0"/>
          <a:chExt cx="0" cy="0"/>
        </a:xfrm>
      </p:grpSpPr>
      <p:sp>
        <p:nvSpPr>
          <p:cNvPr id="136" name="Google Shape;136;p25"/>
          <p:cNvSpPr>
            <a:spLocks noGrp="1"/>
          </p:cNvSpPr>
          <p:nvPr>
            <p:ph type="pic" idx="2"/>
          </p:nvPr>
        </p:nvSpPr>
        <p:spPr>
          <a:xfrm>
            <a:off x="270275" y="3132475"/>
            <a:ext cx="2770500" cy="1551000"/>
          </a:xfrm>
          <a:prstGeom prst="roundRect">
            <a:avLst>
              <a:gd name="adj" fmla="val 0"/>
            </a:avLst>
          </a:prstGeom>
          <a:noFill/>
          <a:ln>
            <a:noFill/>
          </a:ln>
        </p:spPr>
      </p:sp>
      <p:sp>
        <p:nvSpPr>
          <p:cNvPr id="137" name="Google Shape;137;p25"/>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5"/>
          <p:cNvSpPr txBox="1">
            <a:spLocks noGrp="1"/>
          </p:cNvSpPr>
          <p:nvPr>
            <p:ph type="title"/>
          </p:nvPr>
        </p:nvSpPr>
        <p:spPr>
          <a:xfrm>
            <a:off x="283850" y="285900"/>
            <a:ext cx="64008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39" name="Google Shape;139;p25"/>
          <p:cNvSpPr txBox="1">
            <a:spLocks noGrp="1"/>
          </p:cNvSpPr>
          <p:nvPr>
            <p:ph type="body" idx="1"/>
          </p:nvPr>
        </p:nvSpPr>
        <p:spPr>
          <a:xfrm>
            <a:off x="6086325" y="2599225"/>
            <a:ext cx="2770500" cy="20844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140" name="Google Shape;140;p25"/>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1" name="Google Shape;141;p25"/>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42" name="Google Shape;142;p25"/>
          <p:cNvSpPr txBox="1">
            <a:spLocks noGrp="1"/>
          </p:cNvSpPr>
          <p:nvPr>
            <p:ph type="body" idx="5"/>
          </p:nvPr>
        </p:nvSpPr>
        <p:spPr>
          <a:xfrm>
            <a:off x="3185700" y="2599225"/>
            <a:ext cx="2770500" cy="2084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 Alt 7">
  <p:cSld name="BLANK_1_1_1_1_1_1_1_1_1_1_1_1_2_1">
    <p:bg>
      <p:bgPr>
        <a:solidFill>
          <a:schemeClr val="lt1"/>
        </a:solid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4782150" y="285900"/>
            <a:ext cx="40749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45" name="Google Shape;145;p26"/>
          <p:cNvSpPr txBox="1">
            <a:spLocks noGrp="1"/>
          </p:cNvSpPr>
          <p:nvPr>
            <p:ph type="body" idx="1"/>
          </p:nvPr>
        </p:nvSpPr>
        <p:spPr>
          <a:xfrm>
            <a:off x="6086325" y="2636275"/>
            <a:ext cx="2770800" cy="2047200"/>
          </a:xfrm>
          <a:prstGeom prst="rect">
            <a:avLst/>
          </a:prstGeom>
        </p:spPr>
        <p:txBody>
          <a:bodyPr spcFirstLastPara="1" wrap="square" lIns="0" tIns="0" rIns="0" bIns="0" anchor="t" anchorCtr="0">
            <a:noAutofit/>
          </a:bodyPr>
          <a:lstStyle>
            <a:lvl1pPr marL="457200" lvl="0" indent="-292100">
              <a:lnSpc>
                <a:spcPct val="100000"/>
              </a:lnSpc>
              <a:spcBef>
                <a:spcPts val="0"/>
              </a:spcBef>
              <a:spcAft>
                <a:spcPts val="0"/>
              </a:spcAft>
              <a:buClr>
                <a:schemeClr val="dk1"/>
              </a:buClr>
              <a:buSzPts val="1000"/>
              <a:buChar char="●"/>
              <a:defRPr sz="1000">
                <a:solidFill>
                  <a:schemeClr val="dk1"/>
                </a:solidFill>
              </a:defRPr>
            </a:lvl1pPr>
            <a:lvl2pPr marL="914400" lvl="1" indent="-292100">
              <a:lnSpc>
                <a:spcPct val="100000"/>
              </a:lnSpc>
              <a:spcBef>
                <a:spcPts val="0"/>
              </a:spcBef>
              <a:spcAft>
                <a:spcPts val="0"/>
              </a:spcAft>
              <a:buClr>
                <a:schemeClr val="dk1"/>
              </a:buClr>
              <a:buSzPts val="1000"/>
              <a:buChar char="○"/>
              <a:defRPr sz="1000">
                <a:solidFill>
                  <a:schemeClr val="dk1"/>
                </a:solidFill>
              </a:defRPr>
            </a:lvl2pPr>
            <a:lvl3pPr marL="1371600" lvl="2" indent="-292100">
              <a:lnSpc>
                <a:spcPct val="100000"/>
              </a:lnSpc>
              <a:spcBef>
                <a:spcPts val="0"/>
              </a:spcBef>
              <a:spcAft>
                <a:spcPts val="0"/>
              </a:spcAft>
              <a:buClr>
                <a:schemeClr val="dk1"/>
              </a:buClr>
              <a:buSzPts val="1000"/>
              <a:buChar char="■"/>
              <a:defRPr sz="1000">
                <a:solidFill>
                  <a:schemeClr val="dk1"/>
                </a:solidFill>
              </a:defRPr>
            </a:lvl3pPr>
            <a:lvl4pPr marL="1828800" lvl="3" indent="-292100">
              <a:lnSpc>
                <a:spcPct val="100000"/>
              </a:lnSpc>
              <a:spcBef>
                <a:spcPts val="0"/>
              </a:spcBef>
              <a:spcAft>
                <a:spcPts val="0"/>
              </a:spcAft>
              <a:buClr>
                <a:schemeClr val="dk1"/>
              </a:buClr>
              <a:buSzPts val="1000"/>
              <a:buChar char="●"/>
              <a:defRPr sz="1000">
                <a:solidFill>
                  <a:schemeClr val="dk1"/>
                </a:solidFill>
              </a:defRPr>
            </a:lvl4pPr>
            <a:lvl5pPr marL="2286000" lvl="4" indent="-292100">
              <a:lnSpc>
                <a:spcPct val="100000"/>
              </a:lnSpc>
              <a:spcBef>
                <a:spcPts val="0"/>
              </a:spcBef>
              <a:spcAft>
                <a:spcPts val="0"/>
              </a:spcAft>
              <a:buClr>
                <a:schemeClr val="dk1"/>
              </a:buClr>
              <a:buSzPts val="1000"/>
              <a:buChar char="○"/>
              <a:defRPr sz="1000">
                <a:solidFill>
                  <a:schemeClr val="dk1"/>
                </a:solidFill>
              </a:defRPr>
            </a:lvl5pPr>
            <a:lvl6pPr marL="2743200" lvl="5" indent="-292100">
              <a:lnSpc>
                <a:spcPct val="100000"/>
              </a:lnSpc>
              <a:spcBef>
                <a:spcPts val="0"/>
              </a:spcBef>
              <a:spcAft>
                <a:spcPts val="0"/>
              </a:spcAft>
              <a:buClr>
                <a:schemeClr val="dk1"/>
              </a:buClr>
              <a:buSzPts val="1000"/>
              <a:buChar char="■"/>
              <a:defRPr sz="1000">
                <a:solidFill>
                  <a:schemeClr val="dk1"/>
                </a:solidFill>
              </a:defRPr>
            </a:lvl6pPr>
            <a:lvl7pPr marL="3200400" lvl="6" indent="-292100">
              <a:lnSpc>
                <a:spcPct val="100000"/>
              </a:lnSpc>
              <a:spcBef>
                <a:spcPts val="0"/>
              </a:spcBef>
              <a:spcAft>
                <a:spcPts val="0"/>
              </a:spcAft>
              <a:buClr>
                <a:schemeClr val="dk1"/>
              </a:buClr>
              <a:buSzPts val="1000"/>
              <a:buChar char="●"/>
              <a:defRPr sz="1000">
                <a:solidFill>
                  <a:schemeClr val="dk1"/>
                </a:solidFill>
              </a:defRPr>
            </a:lvl7pPr>
            <a:lvl8pPr marL="3657600" lvl="7" indent="-292100">
              <a:lnSpc>
                <a:spcPct val="100000"/>
              </a:lnSpc>
              <a:spcBef>
                <a:spcPts val="0"/>
              </a:spcBef>
              <a:spcAft>
                <a:spcPts val="0"/>
              </a:spcAft>
              <a:buClr>
                <a:schemeClr val="dk1"/>
              </a:buClr>
              <a:buSzPts val="1000"/>
              <a:buChar char="○"/>
              <a:defRPr sz="1000">
                <a:solidFill>
                  <a:schemeClr val="dk1"/>
                </a:solidFill>
              </a:defRPr>
            </a:lvl8pPr>
            <a:lvl9pPr marL="4114800" lvl="8" indent="-292100">
              <a:lnSpc>
                <a:spcPct val="100000"/>
              </a:lnSpc>
              <a:spcBef>
                <a:spcPts val="0"/>
              </a:spcBef>
              <a:spcAft>
                <a:spcPts val="0"/>
              </a:spcAft>
              <a:buClr>
                <a:schemeClr val="dk1"/>
              </a:buClr>
              <a:buSzPts val="1000"/>
              <a:buChar char="■"/>
              <a:defRPr sz="1000">
                <a:solidFill>
                  <a:schemeClr val="dk1"/>
                </a:solidFill>
              </a:defRPr>
            </a:lvl9pPr>
          </a:lstStyle>
          <a:p>
            <a:endParaRPr/>
          </a:p>
        </p:txBody>
      </p:sp>
      <p:sp>
        <p:nvSpPr>
          <p:cNvPr id="146" name="Google Shape;146;p26"/>
          <p:cNvSpPr txBox="1">
            <a:spLocks noGrp="1"/>
          </p:cNvSpPr>
          <p:nvPr>
            <p:ph type="body" idx="2"/>
          </p:nvPr>
        </p:nvSpPr>
        <p:spPr>
          <a:xfrm>
            <a:off x="4782375" y="2636275"/>
            <a:ext cx="1175700" cy="204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47" name="Google Shape;147;p26"/>
          <p:cNvSpPr>
            <a:spLocks noGrp="1"/>
          </p:cNvSpPr>
          <p:nvPr>
            <p:ph type="pic" idx="3"/>
          </p:nvPr>
        </p:nvSpPr>
        <p:spPr>
          <a:xfrm>
            <a:off x="283850" y="0"/>
            <a:ext cx="4227000" cy="4683600"/>
          </a:xfrm>
          <a:prstGeom prst="roundRect">
            <a:avLst>
              <a:gd name="adj" fmla="val 0"/>
            </a:avLst>
          </a:prstGeom>
          <a:noFill/>
          <a:ln>
            <a:noFill/>
          </a:ln>
        </p:spPr>
      </p:sp>
      <p:sp>
        <p:nvSpPr>
          <p:cNvPr id="148" name="Google Shape;148;p26"/>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26"/>
          <p:cNvSpPr txBox="1">
            <a:spLocks noGrp="1"/>
          </p:cNvSpPr>
          <p:nvPr>
            <p:ph type="title" idx="4"/>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0" name="Google Shape;150;p26"/>
          <p:cNvSpPr txBox="1">
            <a:spLocks noGrp="1"/>
          </p:cNvSpPr>
          <p:nvPr>
            <p:ph type="title" idx="5"/>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3_1_2">
    <p:bg>
      <p:bgPr>
        <a:solidFill>
          <a:schemeClr val="lt1"/>
        </a:solidFill>
        <a:effectLst/>
      </p:bgPr>
    </p:bg>
    <p:spTree>
      <p:nvGrpSpPr>
        <p:cNvPr id="1" name="Shape 151"/>
        <p:cNvGrpSpPr/>
        <p:nvPr/>
      </p:nvGrpSpPr>
      <p:grpSpPr>
        <a:xfrm>
          <a:off x="0" y="0"/>
          <a:ext cx="0" cy="0"/>
          <a:chOff x="0" y="0"/>
          <a:chExt cx="0" cy="0"/>
        </a:xfrm>
      </p:grpSpPr>
      <p:sp>
        <p:nvSpPr>
          <p:cNvPr id="152" name="Google Shape;152;p27"/>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7"/>
          <p:cNvSpPr txBox="1">
            <a:spLocks noGrp="1"/>
          </p:cNvSpPr>
          <p:nvPr>
            <p:ph type="title"/>
          </p:nvPr>
        </p:nvSpPr>
        <p:spPr>
          <a:xfrm>
            <a:off x="283850" y="285900"/>
            <a:ext cx="4227300" cy="7515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18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54" name="Google Shape;154;p27"/>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5" name="Google Shape;155;p27"/>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56" name="Google Shape;156;p27"/>
          <p:cNvSpPr txBox="1">
            <a:spLocks noGrp="1"/>
          </p:cNvSpPr>
          <p:nvPr>
            <p:ph type="body" idx="1"/>
          </p:nvPr>
        </p:nvSpPr>
        <p:spPr>
          <a:xfrm>
            <a:off x="4632000" y="285900"/>
            <a:ext cx="4227300" cy="11547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57" name="Google Shape;157;p27"/>
          <p:cNvSpPr txBox="1">
            <a:spLocks noGrp="1"/>
          </p:cNvSpPr>
          <p:nvPr>
            <p:ph type="subTitle" idx="4"/>
          </p:nvPr>
        </p:nvSpPr>
        <p:spPr>
          <a:xfrm>
            <a:off x="288625"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58" name="Google Shape;158;p27"/>
          <p:cNvSpPr txBox="1">
            <a:spLocks noGrp="1"/>
          </p:cNvSpPr>
          <p:nvPr>
            <p:ph type="body" idx="5"/>
          </p:nvPr>
        </p:nvSpPr>
        <p:spPr>
          <a:xfrm>
            <a:off x="288625" y="2891825"/>
            <a:ext cx="2050800" cy="1507200"/>
          </a:xfrm>
          <a:prstGeom prst="rect">
            <a:avLst/>
          </a:prstGeom>
        </p:spPr>
        <p:txBody>
          <a:bodyPr spcFirstLastPara="1" wrap="square" lIns="0" tIns="0" rIns="0" bIns="0" anchor="t" anchorCtr="0">
            <a:spAutoFit/>
          </a:bodyPr>
          <a:lstStyle>
            <a:lvl1pPr marL="457200" lvl="0" indent="-292100">
              <a:spcBef>
                <a:spcPts val="0"/>
              </a:spcBef>
              <a:spcAft>
                <a:spcPts val="0"/>
              </a:spcAft>
              <a:buClr>
                <a:schemeClr val="dk1"/>
              </a:buClr>
              <a:buSzPts val="1000"/>
              <a:buChar char="●"/>
              <a:defRPr sz="1000">
                <a:solidFill>
                  <a:schemeClr val="dk1"/>
                </a:solidFill>
              </a:defRPr>
            </a:lvl1pPr>
            <a:lvl2pPr marL="914400" lvl="1" indent="-292100">
              <a:spcBef>
                <a:spcPts val="0"/>
              </a:spcBef>
              <a:spcAft>
                <a:spcPts val="0"/>
              </a:spcAft>
              <a:buClr>
                <a:schemeClr val="dk1"/>
              </a:buClr>
              <a:buSzPts val="1000"/>
              <a:buChar char="○"/>
              <a:defRPr sz="1000">
                <a:solidFill>
                  <a:schemeClr val="dk1"/>
                </a:solidFill>
              </a:defRPr>
            </a:lvl2pPr>
            <a:lvl3pPr marL="1371600" lvl="2" indent="-292100">
              <a:spcBef>
                <a:spcPts val="0"/>
              </a:spcBef>
              <a:spcAft>
                <a:spcPts val="0"/>
              </a:spcAft>
              <a:buClr>
                <a:schemeClr val="dk1"/>
              </a:buClr>
              <a:buSzPts val="1000"/>
              <a:buChar char="■"/>
              <a:defRPr sz="1000">
                <a:solidFill>
                  <a:schemeClr val="dk1"/>
                </a:solidFill>
              </a:defRPr>
            </a:lvl3pPr>
            <a:lvl4pPr marL="1828800" lvl="3" indent="-292100">
              <a:spcBef>
                <a:spcPts val="0"/>
              </a:spcBef>
              <a:spcAft>
                <a:spcPts val="0"/>
              </a:spcAft>
              <a:buClr>
                <a:schemeClr val="dk1"/>
              </a:buClr>
              <a:buSzPts val="1000"/>
              <a:buChar char="●"/>
              <a:defRPr sz="1000">
                <a:solidFill>
                  <a:schemeClr val="dk1"/>
                </a:solidFill>
              </a:defRPr>
            </a:lvl4pPr>
            <a:lvl5pPr marL="2286000" lvl="4" indent="-292100">
              <a:spcBef>
                <a:spcPts val="0"/>
              </a:spcBef>
              <a:spcAft>
                <a:spcPts val="0"/>
              </a:spcAft>
              <a:buClr>
                <a:schemeClr val="dk1"/>
              </a:buClr>
              <a:buSzPts val="1000"/>
              <a:buChar char="○"/>
              <a:defRPr sz="1000">
                <a:solidFill>
                  <a:schemeClr val="dk1"/>
                </a:solidFill>
              </a:defRPr>
            </a:lvl5pPr>
            <a:lvl6pPr marL="2743200" lvl="5" indent="-292100">
              <a:spcBef>
                <a:spcPts val="0"/>
              </a:spcBef>
              <a:spcAft>
                <a:spcPts val="0"/>
              </a:spcAft>
              <a:buClr>
                <a:schemeClr val="dk1"/>
              </a:buClr>
              <a:buSzPts val="1000"/>
              <a:buChar char="■"/>
              <a:defRPr sz="1000">
                <a:solidFill>
                  <a:schemeClr val="dk1"/>
                </a:solidFill>
              </a:defRPr>
            </a:lvl6pPr>
            <a:lvl7pPr marL="3200400" lvl="6" indent="-292100">
              <a:spcBef>
                <a:spcPts val="0"/>
              </a:spcBef>
              <a:spcAft>
                <a:spcPts val="0"/>
              </a:spcAft>
              <a:buClr>
                <a:schemeClr val="dk1"/>
              </a:buClr>
              <a:buSzPts val="1000"/>
              <a:buChar char="●"/>
              <a:defRPr sz="1000">
                <a:solidFill>
                  <a:schemeClr val="dk1"/>
                </a:solidFill>
              </a:defRPr>
            </a:lvl7pPr>
            <a:lvl8pPr marL="3657600" lvl="7" indent="-292100">
              <a:spcBef>
                <a:spcPts val="0"/>
              </a:spcBef>
              <a:spcAft>
                <a:spcPts val="0"/>
              </a:spcAft>
              <a:buClr>
                <a:schemeClr val="dk1"/>
              </a:buClr>
              <a:buSzPts val="1000"/>
              <a:buChar char="○"/>
              <a:defRPr sz="1000">
                <a:solidFill>
                  <a:schemeClr val="dk1"/>
                </a:solidFill>
              </a:defRPr>
            </a:lvl8pPr>
            <a:lvl9pPr marL="4114800" lvl="8" indent="-292100">
              <a:spcBef>
                <a:spcPts val="0"/>
              </a:spcBef>
              <a:spcAft>
                <a:spcPts val="0"/>
              </a:spcAft>
              <a:buClr>
                <a:schemeClr val="dk1"/>
              </a:buClr>
              <a:buSzPts val="1000"/>
              <a:buChar char="■"/>
              <a:defRPr sz="1000">
                <a:solidFill>
                  <a:schemeClr val="dk1"/>
                </a:solidFill>
              </a:defRPr>
            </a:lvl9pPr>
          </a:lstStyle>
          <a:p>
            <a:endParaRPr/>
          </a:p>
        </p:txBody>
      </p:sp>
      <p:sp>
        <p:nvSpPr>
          <p:cNvPr id="159" name="Google Shape;159;p27"/>
          <p:cNvSpPr txBox="1">
            <a:spLocks noGrp="1"/>
          </p:cNvSpPr>
          <p:nvPr>
            <p:ph type="subTitle" idx="6"/>
          </p:nvPr>
        </p:nvSpPr>
        <p:spPr>
          <a:xfrm>
            <a:off x="2456700"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60" name="Google Shape;160;p27"/>
          <p:cNvSpPr txBox="1">
            <a:spLocks noGrp="1"/>
          </p:cNvSpPr>
          <p:nvPr>
            <p:ph type="body" idx="7"/>
          </p:nvPr>
        </p:nvSpPr>
        <p:spPr>
          <a:xfrm>
            <a:off x="2456700"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61" name="Google Shape;161;p27"/>
          <p:cNvSpPr txBox="1">
            <a:spLocks noGrp="1"/>
          </p:cNvSpPr>
          <p:nvPr>
            <p:ph type="subTitle" idx="8"/>
          </p:nvPr>
        </p:nvSpPr>
        <p:spPr>
          <a:xfrm>
            <a:off x="4629375"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62" name="Google Shape;162;p27"/>
          <p:cNvSpPr txBox="1">
            <a:spLocks noGrp="1"/>
          </p:cNvSpPr>
          <p:nvPr>
            <p:ph type="body" idx="9"/>
          </p:nvPr>
        </p:nvSpPr>
        <p:spPr>
          <a:xfrm>
            <a:off x="4629375"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63" name="Google Shape;163;p27"/>
          <p:cNvSpPr txBox="1">
            <a:spLocks noGrp="1"/>
          </p:cNvSpPr>
          <p:nvPr>
            <p:ph type="subTitle" idx="13"/>
          </p:nvPr>
        </p:nvSpPr>
        <p:spPr>
          <a:xfrm>
            <a:off x="6802050" y="1922875"/>
            <a:ext cx="2050800" cy="537600"/>
          </a:xfrm>
          <a:prstGeom prst="rect">
            <a:avLst/>
          </a:prstGeom>
        </p:spPr>
        <p:txBody>
          <a:bodyPr spcFirstLastPara="1" wrap="square" lIns="0" tIns="0" rIns="0" bIns="0" anchor="b" anchorCtr="0">
            <a:noAutofit/>
          </a:bodyPr>
          <a:lstStyle>
            <a:lvl1pPr lvl="0">
              <a:lnSpc>
                <a:spcPct val="70000"/>
              </a:lnSpc>
              <a:spcBef>
                <a:spcPts val="0"/>
              </a:spcBef>
              <a:spcAft>
                <a:spcPts val="0"/>
              </a:spcAft>
              <a:buNone/>
              <a:defRPr sz="3600">
                <a:solidFill>
                  <a:schemeClr val="dk1"/>
                </a:solidFill>
              </a:defRPr>
            </a:lvl1pPr>
            <a:lvl2pPr lvl="1">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164" name="Google Shape;164;p27"/>
          <p:cNvSpPr txBox="1">
            <a:spLocks noGrp="1"/>
          </p:cNvSpPr>
          <p:nvPr>
            <p:ph type="body" idx="14"/>
          </p:nvPr>
        </p:nvSpPr>
        <p:spPr>
          <a:xfrm>
            <a:off x="6802050" y="2891825"/>
            <a:ext cx="2050800" cy="15072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 Alt 5">
  <p:cSld name="BLANK_1_1_1_1_1_1_1_1_1_1_1_1_1_2_1_2_1">
    <p:bg>
      <p:bgPr>
        <a:solidFill>
          <a:schemeClr val="lt1"/>
        </a:solidFill>
        <a:effectLst/>
      </p:bgPr>
    </p:bg>
    <p:spTree>
      <p:nvGrpSpPr>
        <p:cNvPr id="1" name="Shape 165"/>
        <p:cNvGrpSpPr/>
        <p:nvPr/>
      </p:nvGrpSpPr>
      <p:grpSpPr>
        <a:xfrm>
          <a:off x="0" y="0"/>
          <a:ext cx="0" cy="0"/>
          <a:chOff x="0" y="0"/>
          <a:chExt cx="0" cy="0"/>
        </a:xfrm>
      </p:grpSpPr>
      <p:sp>
        <p:nvSpPr>
          <p:cNvPr id="166" name="Google Shape;166;p28"/>
          <p:cNvSpPr txBox="1">
            <a:spLocks noGrp="1"/>
          </p:cNvSpPr>
          <p:nvPr>
            <p:ph type="subTitle" idx="1"/>
          </p:nvPr>
        </p:nvSpPr>
        <p:spPr>
          <a:xfrm>
            <a:off x="288625" y="2636275"/>
            <a:ext cx="1005000" cy="972000"/>
          </a:xfrm>
          <a:prstGeom prst="rect">
            <a:avLst/>
          </a:prstGeom>
        </p:spPr>
        <p:txBody>
          <a:bodyPr spcFirstLastPara="1" wrap="square" lIns="0" tIns="0" rIns="0" bIns="0" anchor="t"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67" name="Google Shape;167;p28"/>
          <p:cNvSpPr txBox="1">
            <a:spLocks noGrp="1"/>
          </p:cNvSpPr>
          <p:nvPr>
            <p:ph type="subTitle" idx="2"/>
          </p:nvPr>
        </p:nvSpPr>
        <p:spPr>
          <a:xfrm>
            <a:off x="288625" y="37169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68" name="Google Shape;168;p28"/>
          <p:cNvSpPr txBox="1">
            <a:spLocks noGrp="1"/>
          </p:cNvSpPr>
          <p:nvPr>
            <p:ph type="subTitle" idx="3"/>
          </p:nvPr>
        </p:nvSpPr>
        <p:spPr>
          <a:xfrm>
            <a:off x="288625" y="15555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69" name="Google Shape;169;p28"/>
          <p:cNvSpPr txBox="1">
            <a:spLocks noGrp="1"/>
          </p:cNvSpPr>
          <p:nvPr>
            <p:ph type="body" idx="4"/>
          </p:nvPr>
        </p:nvSpPr>
        <p:spPr>
          <a:xfrm>
            <a:off x="6091950" y="2635425"/>
            <a:ext cx="2764800" cy="972000"/>
          </a:xfrm>
          <a:prstGeom prst="rect">
            <a:avLst/>
          </a:prstGeom>
        </p:spPr>
        <p:txBody>
          <a:bodyPr spcFirstLastPara="1" wrap="square" lIns="0" tIns="0" rIns="0" bIns="0" anchor="ctr" anchorCtr="0">
            <a:noAutofit/>
          </a:bodyPr>
          <a:lstStyle>
            <a:lvl1pPr marL="457200" lvl="0" indent="-292100">
              <a:lnSpc>
                <a:spcPct val="100000"/>
              </a:lnSpc>
              <a:spcBef>
                <a:spcPts val="0"/>
              </a:spcBef>
              <a:spcAft>
                <a:spcPts val="0"/>
              </a:spcAft>
              <a:buClr>
                <a:schemeClr val="dk1"/>
              </a:buClr>
              <a:buSzPts val="1000"/>
              <a:buFont typeface="Inter"/>
              <a:buChar char="●"/>
              <a:defRPr sz="1000">
                <a:solidFill>
                  <a:schemeClr val="dk1"/>
                </a:solidFill>
              </a:defRPr>
            </a:lvl1pPr>
            <a:lvl2pPr marL="914400" lvl="1" indent="-292100">
              <a:lnSpc>
                <a:spcPct val="100000"/>
              </a:lnSpc>
              <a:spcBef>
                <a:spcPts val="0"/>
              </a:spcBef>
              <a:spcAft>
                <a:spcPts val="0"/>
              </a:spcAft>
              <a:buClr>
                <a:schemeClr val="dk1"/>
              </a:buClr>
              <a:buSzPts val="1000"/>
              <a:buFont typeface="Inter"/>
              <a:buChar char="○"/>
              <a:defRPr sz="1000">
                <a:solidFill>
                  <a:schemeClr val="dk1"/>
                </a:solidFill>
              </a:defRPr>
            </a:lvl2pPr>
            <a:lvl3pPr marL="1371600" lvl="2" indent="-292100">
              <a:lnSpc>
                <a:spcPct val="100000"/>
              </a:lnSpc>
              <a:spcBef>
                <a:spcPts val="0"/>
              </a:spcBef>
              <a:spcAft>
                <a:spcPts val="0"/>
              </a:spcAft>
              <a:buClr>
                <a:schemeClr val="dk1"/>
              </a:buClr>
              <a:buSzPts val="1000"/>
              <a:buFont typeface="Inter"/>
              <a:buChar char="■"/>
              <a:defRPr sz="1000">
                <a:solidFill>
                  <a:schemeClr val="dk1"/>
                </a:solidFill>
              </a:defRPr>
            </a:lvl3pPr>
            <a:lvl4pPr marL="1828800" lvl="3" indent="-292100">
              <a:lnSpc>
                <a:spcPct val="100000"/>
              </a:lnSpc>
              <a:spcBef>
                <a:spcPts val="0"/>
              </a:spcBef>
              <a:spcAft>
                <a:spcPts val="0"/>
              </a:spcAft>
              <a:buClr>
                <a:schemeClr val="dk1"/>
              </a:buClr>
              <a:buSzPts val="1000"/>
              <a:buFont typeface="Inter"/>
              <a:buChar char="●"/>
              <a:defRPr sz="1000">
                <a:solidFill>
                  <a:schemeClr val="dk1"/>
                </a:solidFill>
              </a:defRPr>
            </a:lvl4pPr>
            <a:lvl5pPr marL="2286000" lvl="4" indent="-292100">
              <a:lnSpc>
                <a:spcPct val="100000"/>
              </a:lnSpc>
              <a:spcBef>
                <a:spcPts val="0"/>
              </a:spcBef>
              <a:spcAft>
                <a:spcPts val="0"/>
              </a:spcAft>
              <a:buClr>
                <a:schemeClr val="dk1"/>
              </a:buClr>
              <a:buSzPts val="1000"/>
              <a:buFont typeface="Inter"/>
              <a:buChar char="○"/>
              <a:defRPr sz="1000">
                <a:solidFill>
                  <a:schemeClr val="dk1"/>
                </a:solidFill>
              </a:defRPr>
            </a:lvl5pPr>
            <a:lvl6pPr marL="2743200" lvl="5" indent="-292100">
              <a:lnSpc>
                <a:spcPct val="100000"/>
              </a:lnSpc>
              <a:spcBef>
                <a:spcPts val="0"/>
              </a:spcBef>
              <a:spcAft>
                <a:spcPts val="0"/>
              </a:spcAft>
              <a:buClr>
                <a:schemeClr val="dk1"/>
              </a:buClr>
              <a:buSzPts val="1000"/>
              <a:buFont typeface="Inter"/>
              <a:buChar char="■"/>
              <a:defRPr sz="1000">
                <a:solidFill>
                  <a:schemeClr val="dk1"/>
                </a:solidFill>
              </a:defRPr>
            </a:lvl6pPr>
            <a:lvl7pPr marL="3200400" lvl="6" indent="-292100">
              <a:lnSpc>
                <a:spcPct val="100000"/>
              </a:lnSpc>
              <a:spcBef>
                <a:spcPts val="0"/>
              </a:spcBef>
              <a:spcAft>
                <a:spcPts val="0"/>
              </a:spcAft>
              <a:buClr>
                <a:schemeClr val="dk1"/>
              </a:buClr>
              <a:buSzPts val="1000"/>
              <a:buFont typeface="Inter"/>
              <a:buChar char="●"/>
              <a:defRPr sz="1000">
                <a:solidFill>
                  <a:schemeClr val="dk1"/>
                </a:solidFill>
              </a:defRPr>
            </a:lvl7pPr>
            <a:lvl8pPr marL="3657600" lvl="7" indent="-292100">
              <a:lnSpc>
                <a:spcPct val="100000"/>
              </a:lnSpc>
              <a:spcBef>
                <a:spcPts val="0"/>
              </a:spcBef>
              <a:spcAft>
                <a:spcPts val="0"/>
              </a:spcAft>
              <a:buClr>
                <a:schemeClr val="dk1"/>
              </a:buClr>
              <a:buSzPts val="1000"/>
              <a:buFont typeface="Inter"/>
              <a:buChar char="○"/>
              <a:defRPr sz="1000">
                <a:solidFill>
                  <a:schemeClr val="dk1"/>
                </a:solidFill>
              </a:defRPr>
            </a:lvl8pPr>
            <a:lvl9pPr marL="4114800" lvl="8" indent="-292100">
              <a:lnSpc>
                <a:spcPct val="100000"/>
              </a:lnSpc>
              <a:spcBef>
                <a:spcPts val="0"/>
              </a:spcBef>
              <a:spcAft>
                <a:spcPts val="0"/>
              </a:spcAft>
              <a:buClr>
                <a:schemeClr val="dk1"/>
              </a:buClr>
              <a:buSzPts val="1000"/>
              <a:buFont typeface="Inter"/>
              <a:buChar char="■"/>
              <a:defRPr sz="1000">
                <a:solidFill>
                  <a:schemeClr val="dk1"/>
                </a:solidFill>
              </a:defRPr>
            </a:lvl9pPr>
          </a:lstStyle>
          <a:p>
            <a:endParaRPr/>
          </a:p>
        </p:txBody>
      </p:sp>
      <p:sp>
        <p:nvSpPr>
          <p:cNvPr id="170" name="Google Shape;170;p28"/>
          <p:cNvSpPr txBox="1">
            <a:spLocks noGrp="1"/>
          </p:cNvSpPr>
          <p:nvPr>
            <p:ph type="body" idx="5"/>
          </p:nvPr>
        </p:nvSpPr>
        <p:spPr>
          <a:xfrm>
            <a:off x="6091950" y="3706763"/>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71" name="Google Shape;171;p28"/>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p28"/>
          <p:cNvSpPr txBox="1">
            <a:spLocks noGrp="1"/>
          </p:cNvSpPr>
          <p:nvPr>
            <p:ph type="title"/>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73" name="Google Shape;173;p28"/>
          <p:cNvSpPr txBox="1">
            <a:spLocks noGrp="1"/>
          </p:cNvSpPr>
          <p:nvPr>
            <p:ph type="body" idx="6"/>
          </p:nvPr>
        </p:nvSpPr>
        <p:spPr>
          <a:xfrm>
            <a:off x="6091950" y="155387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174" name="Google Shape;174;p28"/>
          <p:cNvSpPr txBox="1">
            <a:spLocks noGrp="1"/>
          </p:cNvSpPr>
          <p:nvPr>
            <p:ph type="title" idx="7"/>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5" name="Google Shape;175;p28"/>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76" name="Google Shape;176;p28"/>
          <p:cNvSpPr txBox="1">
            <a:spLocks noGrp="1"/>
          </p:cNvSpPr>
          <p:nvPr>
            <p:ph type="subTitle" idx="9"/>
          </p:nvPr>
        </p:nvSpPr>
        <p:spPr>
          <a:xfrm>
            <a:off x="1648600" y="2636275"/>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4"/>
              </a:buClr>
              <a:buSzPts val="3600"/>
              <a:buFont typeface="Inter"/>
              <a:buNone/>
              <a:defRPr sz="3600">
                <a:solidFill>
                  <a:schemeClr val="accent4"/>
                </a:solidFill>
              </a:defRPr>
            </a:lvl1pPr>
            <a:lvl2pPr lvl="1">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2pPr>
            <a:lvl3pPr lvl="2">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3pPr>
            <a:lvl4pPr lvl="3">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4pPr>
            <a:lvl5pPr lvl="4">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5pPr>
            <a:lvl6pPr lvl="5">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6pPr>
            <a:lvl7pPr lvl="6">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7pPr>
            <a:lvl8pPr lvl="7">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8pPr>
            <a:lvl9pPr lvl="8">
              <a:spcBef>
                <a:spcPts val="0"/>
              </a:spcBef>
              <a:spcAft>
                <a:spcPts val="0"/>
              </a:spcAft>
              <a:buClr>
                <a:schemeClr val="accent4"/>
              </a:buClr>
              <a:buSzPts val="3600"/>
              <a:buFont typeface="Inter"/>
              <a:buNone/>
              <a:defRPr sz="3600">
                <a:solidFill>
                  <a:schemeClr val="accent4"/>
                </a:solidFill>
                <a:latin typeface="Inter"/>
                <a:ea typeface="Inter"/>
                <a:cs typeface="Inter"/>
                <a:sym typeface="Inter"/>
              </a:defRPr>
            </a:lvl9pPr>
          </a:lstStyle>
          <a:p>
            <a:endParaRPr/>
          </a:p>
        </p:txBody>
      </p:sp>
      <p:sp>
        <p:nvSpPr>
          <p:cNvPr id="177" name="Google Shape;177;p28"/>
          <p:cNvSpPr txBox="1">
            <a:spLocks noGrp="1"/>
          </p:cNvSpPr>
          <p:nvPr>
            <p:ph type="subTitle" idx="13"/>
          </p:nvPr>
        </p:nvSpPr>
        <p:spPr>
          <a:xfrm>
            <a:off x="1648600" y="1552438"/>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1"/>
              </a:buClr>
              <a:buSzPts val="3600"/>
              <a:buFont typeface="Inter"/>
              <a:buNone/>
              <a:defRPr sz="3600">
                <a:solidFill>
                  <a:schemeClr val="accent1"/>
                </a:solidFill>
              </a:defRPr>
            </a:lvl1pPr>
            <a:lvl2pPr lvl="1">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2pPr>
            <a:lvl3pPr lvl="2">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3pPr>
            <a:lvl4pPr lvl="3">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4pPr>
            <a:lvl5pPr lvl="4">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5pPr>
            <a:lvl6pPr lvl="5">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6pPr>
            <a:lvl7pPr lvl="6">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7pPr>
            <a:lvl8pPr lvl="7">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8pPr>
            <a:lvl9pPr lvl="8">
              <a:spcBef>
                <a:spcPts val="0"/>
              </a:spcBef>
              <a:spcAft>
                <a:spcPts val="0"/>
              </a:spcAft>
              <a:buClr>
                <a:schemeClr val="accent1"/>
              </a:buClr>
              <a:buSzPts val="3600"/>
              <a:buFont typeface="Inter"/>
              <a:buNone/>
              <a:defRPr sz="3600">
                <a:solidFill>
                  <a:schemeClr val="accent1"/>
                </a:solidFill>
                <a:latin typeface="Inter"/>
                <a:ea typeface="Inter"/>
                <a:cs typeface="Inter"/>
                <a:sym typeface="Inter"/>
              </a:defRPr>
            </a:lvl9pPr>
          </a:lstStyle>
          <a:p>
            <a:endParaRPr/>
          </a:p>
        </p:txBody>
      </p:sp>
      <p:sp>
        <p:nvSpPr>
          <p:cNvPr id="178" name="Google Shape;178;p28"/>
          <p:cNvSpPr txBox="1">
            <a:spLocks noGrp="1"/>
          </p:cNvSpPr>
          <p:nvPr>
            <p:ph type="subTitle" idx="14"/>
          </p:nvPr>
        </p:nvSpPr>
        <p:spPr>
          <a:xfrm>
            <a:off x="1648600" y="3707613"/>
            <a:ext cx="4095900" cy="972000"/>
          </a:xfrm>
          <a:prstGeom prst="rect">
            <a:avLst/>
          </a:prstGeom>
        </p:spPr>
        <p:txBody>
          <a:bodyPr spcFirstLastPara="1" wrap="square" lIns="0" tIns="0" rIns="0" bIns="0" anchor="ctr" anchorCtr="0">
            <a:normAutofit/>
          </a:bodyPr>
          <a:lstStyle>
            <a:lvl1pPr lvl="0">
              <a:spcBef>
                <a:spcPts val="0"/>
              </a:spcBef>
              <a:spcAft>
                <a:spcPts val="0"/>
              </a:spcAft>
              <a:buClr>
                <a:schemeClr val="accent5"/>
              </a:buClr>
              <a:buSzPts val="3600"/>
              <a:buFont typeface="Inter"/>
              <a:buNone/>
              <a:defRPr sz="3600">
                <a:solidFill>
                  <a:schemeClr val="accent5"/>
                </a:solidFill>
              </a:defRPr>
            </a:lvl1pPr>
            <a:lvl2pPr lvl="1">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2pPr>
            <a:lvl3pPr lvl="2">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3pPr>
            <a:lvl4pPr lvl="3">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4pPr>
            <a:lvl5pPr lvl="4">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5pPr>
            <a:lvl6pPr lvl="5">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6pPr>
            <a:lvl7pPr lvl="6">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7pPr>
            <a:lvl8pPr lvl="7">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8pPr>
            <a:lvl9pPr lvl="8">
              <a:spcBef>
                <a:spcPts val="0"/>
              </a:spcBef>
              <a:spcAft>
                <a:spcPts val="0"/>
              </a:spcAft>
              <a:buClr>
                <a:schemeClr val="accent5"/>
              </a:buClr>
              <a:buSzPts val="3600"/>
              <a:buFont typeface="Inter"/>
              <a:buNone/>
              <a:defRPr sz="3600">
                <a:solidFill>
                  <a:schemeClr val="accent5"/>
                </a:solidFill>
                <a:latin typeface="Inter"/>
                <a:ea typeface="Inter"/>
                <a:cs typeface="Inter"/>
                <a:sym typeface="Inte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big ideas - Alt 6">
  <p:cSld name="BLANK_1_1_1_1_1_1_1_1_1_1_1_1_1_2_1_2_1_1">
    <p:bg>
      <p:bgPr>
        <a:solidFill>
          <a:schemeClr val="lt1"/>
        </a:solidFill>
        <a:effectLst/>
      </p:bgPr>
    </p:bg>
    <p:spTree>
      <p:nvGrpSpPr>
        <p:cNvPr id="1" name="Shape 179"/>
        <p:cNvGrpSpPr/>
        <p:nvPr/>
      </p:nvGrpSpPr>
      <p:grpSpPr>
        <a:xfrm>
          <a:off x="0" y="0"/>
          <a:ext cx="0" cy="0"/>
          <a:chOff x="0" y="0"/>
          <a:chExt cx="0" cy="0"/>
        </a:xfrm>
      </p:grpSpPr>
      <p:sp>
        <p:nvSpPr>
          <p:cNvPr id="180" name="Google Shape;180;p29"/>
          <p:cNvSpPr txBox="1">
            <a:spLocks noGrp="1"/>
          </p:cNvSpPr>
          <p:nvPr>
            <p:ph type="subTitle" idx="1"/>
          </p:nvPr>
        </p:nvSpPr>
        <p:spPr>
          <a:xfrm>
            <a:off x="3185700" y="37169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81" name="Google Shape;181;p29"/>
          <p:cNvSpPr txBox="1">
            <a:spLocks noGrp="1"/>
          </p:cNvSpPr>
          <p:nvPr>
            <p:ph type="subTitle" idx="2"/>
          </p:nvPr>
        </p:nvSpPr>
        <p:spPr>
          <a:xfrm>
            <a:off x="1736388" y="26362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82" name="Google Shape;182;p29"/>
          <p:cNvSpPr txBox="1">
            <a:spLocks noGrp="1"/>
          </p:cNvSpPr>
          <p:nvPr>
            <p:ph type="subTitle" idx="3"/>
          </p:nvPr>
        </p:nvSpPr>
        <p:spPr>
          <a:xfrm>
            <a:off x="288625" y="1555575"/>
            <a:ext cx="1005000" cy="972000"/>
          </a:xfrm>
          <a:prstGeom prst="rect">
            <a:avLst/>
          </a:prstGeom>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Inter"/>
              <a:buNone/>
              <a:defRPr sz="3600">
                <a:solidFill>
                  <a:schemeClr val="dk1"/>
                </a:solidFill>
              </a:defRPr>
            </a:lvl1pPr>
            <a:lvl2pPr lvl="1"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2pPr>
            <a:lvl3pPr lvl="2"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3pPr>
            <a:lvl4pPr lvl="3"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4pPr>
            <a:lvl5pPr lvl="4"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5pPr>
            <a:lvl6pPr lvl="5"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6pPr>
            <a:lvl7pPr lvl="6"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7pPr>
            <a:lvl8pPr lvl="7"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8pPr>
            <a:lvl9pPr lvl="8" algn="ctr">
              <a:lnSpc>
                <a:spcPct val="90000"/>
              </a:lnSpc>
              <a:spcBef>
                <a:spcPts val="0"/>
              </a:spcBef>
              <a:spcAft>
                <a:spcPts val="0"/>
              </a:spcAft>
              <a:buClr>
                <a:schemeClr val="dk1"/>
              </a:buClr>
              <a:buSzPts val="3600"/>
              <a:buFont typeface="Inter"/>
              <a:buNone/>
              <a:defRPr sz="3600">
                <a:solidFill>
                  <a:schemeClr val="dk1"/>
                </a:solidFill>
                <a:latin typeface="Inter"/>
                <a:ea typeface="Inter"/>
                <a:cs typeface="Inter"/>
                <a:sym typeface="Inter"/>
              </a:defRPr>
            </a:lvl9pPr>
          </a:lstStyle>
          <a:p>
            <a:endParaRPr/>
          </a:p>
        </p:txBody>
      </p:sp>
      <p:sp>
        <p:nvSpPr>
          <p:cNvPr id="183" name="Google Shape;183;p29"/>
          <p:cNvSpPr txBox="1">
            <a:spLocks noGrp="1"/>
          </p:cNvSpPr>
          <p:nvPr>
            <p:ph type="body" idx="4"/>
          </p:nvPr>
        </p:nvSpPr>
        <p:spPr>
          <a:xfrm>
            <a:off x="3187500" y="2635425"/>
            <a:ext cx="4227000" cy="9720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Font typeface="Inter"/>
              <a:buChar char="●"/>
              <a:defRPr>
                <a:solidFill>
                  <a:schemeClr val="dk1"/>
                </a:solidFill>
              </a:defRPr>
            </a:lvl1pPr>
            <a:lvl2pPr marL="914400" lvl="1" indent="-304800">
              <a:lnSpc>
                <a:spcPct val="100000"/>
              </a:lnSpc>
              <a:spcBef>
                <a:spcPts val="0"/>
              </a:spcBef>
              <a:spcAft>
                <a:spcPts val="0"/>
              </a:spcAft>
              <a:buClr>
                <a:schemeClr val="dk1"/>
              </a:buClr>
              <a:buSzPts val="1200"/>
              <a:buFont typeface="Inter"/>
              <a:buChar char="○"/>
              <a:defRPr>
                <a:solidFill>
                  <a:schemeClr val="dk1"/>
                </a:solidFill>
              </a:defRPr>
            </a:lvl2pPr>
            <a:lvl3pPr marL="1371600" lvl="2" indent="-304800">
              <a:lnSpc>
                <a:spcPct val="100000"/>
              </a:lnSpc>
              <a:spcBef>
                <a:spcPts val="0"/>
              </a:spcBef>
              <a:spcAft>
                <a:spcPts val="0"/>
              </a:spcAft>
              <a:buClr>
                <a:schemeClr val="dk1"/>
              </a:buClr>
              <a:buSzPts val="1200"/>
              <a:buFont typeface="Inter"/>
              <a:buChar char="■"/>
              <a:defRPr>
                <a:solidFill>
                  <a:schemeClr val="dk1"/>
                </a:solidFill>
              </a:defRPr>
            </a:lvl3pPr>
            <a:lvl4pPr marL="1828800" lvl="3" indent="-304800">
              <a:lnSpc>
                <a:spcPct val="100000"/>
              </a:lnSpc>
              <a:spcBef>
                <a:spcPts val="0"/>
              </a:spcBef>
              <a:spcAft>
                <a:spcPts val="0"/>
              </a:spcAft>
              <a:buClr>
                <a:schemeClr val="dk1"/>
              </a:buClr>
              <a:buSzPts val="1200"/>
              <a:buFont typeface="Inter"/>
              <a:buChar char="●"/>
              <a:defRPr>
                <a:solidFill>
                  <a:schemeClr val="dk1"/>
                </a:solidFill>
              </a:defRPr>
            </a:lvl4pPr>
            <a:lvl5pPr marL="2286000" lvl="4" indent="-304800">
              <a:lnSpc>
                <a:spcPct val="100000"/>
              </a:lnSpc>
              <a:spcBef>
                <a:spcPts val="0"/>
              </a:spcBef>
              <a:spcAft>
                <a:spcPts val="0"/>
              </a:spcAft>
              <a:buClr>
                <a:schemeClr val="dk1"/>
              </a:buClr>
              <a:buSzPts val="1200"/>
              <a:buFont typeface="Inter"/>
              <a:buChar char="○"/>
              <a:defRPr>
                <a:solidFill>
                  <a:schemeClr val="dk1"/>
                </a:solidFill>
              </a:defRPr>
            </a:lvl5pPr>
            <a:lvl6pPr marL="2743200" lvl="5" indent="-304800">
              <a:lnSpc>
                <a:spcPct val="100000"/>
              </a:lnSpc>
              <a:spcBef>
                <a:spcPts val="0"/>
              </a:spcBef>
              <a:spcAft>
                <a:spcPts val="0"/>
              </a:spcAft>
              <a:buClr>
                <a:schemeClr val="dk1"/>
              </a:buClr>
              <a:buSzPts val="1200"/>
              <a:buFont typeface="Inter"/>
              <a:buChar char="■"/>
              <a:defRPr>
                <a:solidFill>
                  <a:schemeClr val="dk1"/>
                </a:solidFill>
              </a:defRPr>
            </a:lvl6pPr>
            <a:lvl7pPr marL="3200400" lvl="6" indent="-304800">
              <a:lnSpc>
                <a:spcPct val="100000"/>
              </a:lnSpc>
              <a:spcBef>
                <a:spcPts val="0"/>
              </a:spcBef>
              <a:spcAft>
                <a:spcPts val="0"/>
              </a:spcAft>
              <a:buClr>
                <a:schemeClr val="dk1"/>
              </a:buClr>
              <a:buSzPts val="1200"/>
              <a:buFont typeface="Inter"/>
              <a:buChar char="●"/>
              <a:defRPr>
                <a:solidFill>
                  <a:schemeClr val="dk1"/>
                </a:solidFill>
              </a:defRPr>
            </a:lvl7pPr>
            <a:lvl8pPr marL="3657600" lvl="7" indent="-304800">
              <a:lnSpc>
                <a:spcPct val="100000"/>
              </a:lnSpc>
              <a:spcBef>
                <a:spcPts val="0"/>
              </a:spcBef>
              <a:spcAft>
                <a:spcPts val="0"/>
              </a:spcAft>
              <a:buClr>
                <a:schemeClr val="dk1"/>
              </a:buClr>
              <a:buSzPts val="1200"/>
              <a:buFont typeface="Inter"/>
              <a:buChar char="○"/>
              <a:defRPr>
                <a:solidFill>
                  <a:schemeClr val="dk1"/>
                </a:solidFill>
              </a:defRPr>
            </a:lvl8pPr>
            <a:lvl9pPr marL="4114800" lvl="8" indent="-304800">
              <a:lnSpc>
                <a:spcPct val="100000"/>
              </a:lnSpc>
              <a:spcBef>
                <a:spcPts val="0"/>
              </a:spcBef>
              <a:spcAft>
                <a:spcPts val="0"/>
              </a:spcAft>
              <a:buClr>
                <a:schemeClr val="dk1"/>
              </a:buClr>
              <a:buSzPts val="1200"/>
              <a:buFont typeface="Inter"/>
              <a:buChar char="■"/>
              <a:defRPr>
                <a:solidFill>
                  <a:schemeClr val="dk1"/>
                </a:solidFill>
              </a:defRPr>
            </a:lvl9pPr>
          </a:lstStyle>
          <a:p>
            <a:endParaRPr/>
          </a:p>
        </p:txBody>
      </p:sp>
      <p:sp>
        <p:nvSpPr>
          <p:cNvPr id="184" name="Google Shape;184;p29"/>
          <p:cNvSpPr txBox="1">
            <a:spLocks noGrp="1"/>
          </p:cNvSpPr>
          <p:nvPr>
            <p:ph type="body" idx="5"/>
          </p:nvPr>
        </p:nvSpPr>
        <p:spPr>
          <a:xfrm>
            <a:off x="4629750" y="3706771"/>
            <a:ext cx="4227000" cy="972000"/>
          </a:xfrm>
          <a:prstGeom prst="rect">
            <a:avLst/>
          </a:prstGeom>
        </p:spPr>
        <p:txBody>
          <a:bodyPr spcFirstLastPara="1" wrap="square" lIns="0" tIns="0" rIns="0" bIns="0" anchor="ctr"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85" name="Google Shape;185;p29"/>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186" name="Google Shape;186;p29"/>
          <p:cNvSpPr txBox="1">
            <a:spLocks noGrp="1"/>
          </p:cNvSpPr>
          <p:nvPr>
            <p:ph type="title"/>
          </p:nvPr>
        </p:nvSpPr>
        <p:spPr>
          <a:xfrm>
            <a:off x="283850" y="285900"/>
            <a:ext cx="56742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187" name="Google Shape;187;p29"/>
          <p:cNvSpPr txBox="1">
            <a:spLocks noGrp="1"/>
          </p:cNvSpPr>
          <p:nvPr>
            <p:ph type="body" idx="6"/>
          </p:nvPr>
        </p:nvSpPr>
        <p:spPr>
          <a:xfrm>
            <a:off x="1736400" y="1553875"/>
            <a:ext cx="4227000" cy="9720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dk1"/>
              </a:buClr>
              <a:buSzPts val="1200"/>
              <a:buFont typeface="Inter"/>
              <a:buChar char="●"/>
              <a:defRPr>
                <a:solidFill>
                  <a:schemeClr val="dk1"/>
                </a:solidFill>
              </a:defRPr>
            </a:lvl1pPr>
            <a:lvl2pPr marL="914400" lvl="1" indent="-304800">
              <a:spcBef>
                <a:spcPts val="0"/>
              </a:spcBef>
              <a:spcAft>
                <a:spcPts val="0"/>
              </a:spcAft>
              <a:buClr>
                <a:schemeClr val="dk1"/>
              </a:buClr>
              <a:buSzPts val="1200"/>
              <a:buFont typeface="Inter"/>
              <a:buChar char="○"/>
              <a:defRPr>
                <a:solidFill>
                  <a:schemeClr val="dk1"/>
                </a:solidFill>
              </a:defRPr>
            </a:lvl2pPr>
            <a:lvl3pPr marL="1371600" lvl="2" indent="-304800">
              <a:spcBef>
                <a:spcPts val="0"/>
              </a:spcBef>
              <a:spcAft>
                <a:spcPts val="0"/>
              </a:spcAft>
              <a:buClr>
                <a:schemeClr val="dk1"/>
              </a:buClr>
              <a:buSzPts val="1200"/>
              <a:buFont typeface="Inter"/>
              <a:buChar char="■"/>
              <a:defRPr>
                <a:solidFill>
                  <a:schemeClr val="dk1"/>
                </a:solidFill>
              </a:defRPr>
            </a:lvl3pPr>
            <a:lvl4pPr marL="1828800" lvl="3" indent="-304800">
              <a:spcBef>
                <a:spcPts val="0"/>
              </a:spcBef>
              <a:spcAft>
                <a:spcPts val="0"/>
              </a:spcAft>
              <a:buClr>
                <a:schemeClr val="dk1"/>
              </a:buClr>
              <a:buSzPts val="1200"/>
              <a:buFont typeface="Inter"/>
              <a:buChar char="●"/>
              <a:defRPr>
                <a:solidFill>
                  <a:schemeClr val="dk1"/>
                </a:solidFill>
              </a:defRPr>
            </a:lvl4pPr>
            <a:lvl5pPr marL="2286000" lvl="4" indent="-304800">
              <a:spcBef>
                <a:spcPts val="0"/>
              </a:spcBef>
              <a:spcAft>
                <a:spcPts val="0"/>
              </a:spcAft>
              <a:buClr>
                <a:schemeClr val="dk1"/>
              </a:buClr>
              <a:buSzPts val="1200"/>
              <a:buFont typeface="Inter"/>
              <a:buChar char="○"/>
              <a:defRPr>
                <a:solidFill>
                  <a:schemeClr val="dk1"/>
                </a:solidFill>
              </a:defRPr>
            </a:lvl5pPr>
            <a:lvl6pPr marL="2743200" lvl="5" indent="-304800">
              <a:spcBef>
                <a:spcPts val="0"/>
              </a:spcBef>
              <a:spcAft>
                <a:spcPts val="0"/>
              </a:spcAft>
              <a:buClr>
                <a:schemeClr val="dk1"/>
              </a:buClr>
              <a:buSzPts val="1200"/>
              <a:buFont typeface="Inter"/>
              <a:buChar char="■"/>
              <a:defRPr>
                <a:solidFill>
                  <a:schemeClr val="dk1"/>
                </a:solidFill>
              </a:defRPr>
            </a:lvl6pPr>
            <a:lvl7pPr marL="3200400" lvl="6" indent="-304800">
              <a:spcBef>
                <a:spcPts val="0"/>
              </a:spcBef>
              <a:spcAft>
                <a:spcPts val="0"/>
              </a:spcAft>
              <a:buClr>
                <a:schemeClr val="dk1"/>
              </a:buClr>
              <a:buSzPts val="1200"/>
              <a:buFont typeface="Inter"/>
              <a:buChar char="●"/>
              <a:defRPr>
                <a:solidFill>
                  <a:schemeClr val="dk1"/>
                </a:solidFill>
              </a:defRPr>
            </a:lvl7pPr>
            <a:lvl8pPr marL="3657600" lvl="7" indent="-304800">
              <a:spcBef>
                <a:spcPts val="0"/>
              </a:spcBef>
              <a:spcAft>
                <a:spcPts val="0"/>
              </a:spcAft>
              <a:buClr>
                <a:schemeClr val="dk1"/>
              </a:buClr>
              <a:buSzPts val="1200"/>
              <a:buFont typeface="Inter"/>
              <a:buChar char="○"/>
              <a:defRPr>
                <a:solidFill>
                  <a:schemeClr val="dk1"/>
                </a:solidFill>
              </a:defRPr>
            </a:lvl8pPr>
            <a:lvl9pPr marL="4114800" lvl="8" indent="-304800">
              <a:spcBef>
                <a:spcPts val="0"/>
              </a:spcBef>
              <a:spcAft>
                <a:spcPts val="0"/>
              </a:spcAft>
              <a:buClr>
                <a:schemeClr val="dk1"/>
              </a:buClr>
              <a:buSzPts val="1200"/>
              <a:buFont typeface="Inter"/>
              <a:buChar char="■"/>
              <a:defRPr>
                <a:solidFill>
                  <a:schemeClr val="dk1"/>
                </a:solidFill>
              </a:defRPr>
            </a:lvl9pPr>
          </a:lstStyle>
          <a:p>
            <a:endParaRPr/>
          </a:p>
        </p:txBody>
      </p:sp>
      <p:sp>
        <p:nvSpPr>
          <p:cNvPr id="188" name="Google Shape;188;p29"/>
          <p:cNvSpPr txBox="1">
            <a:spLocks noGrp="1"/>
          </p:cNvSpPr>
          <p:nvPr>
            <p:ph type="title" idx="7"/>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189" name="Google Shape;189;p29"/>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big ideas - Alt 8">
  <p:cSld name="BLANK_1_1_1_1_1_1_1_1_1_1_1_1_1_2_1_1_1">
    <p:spTree>
      <p:nvGrpSpPr>
        <p:cNvPr id="1" name="Shape 190"/>
        <p:cNvGrpSpPr/>
        <p:nvPr/>
      </p:nvGrpSpPr>
      <p:grpSpPr>
        <a:xfrm>
          <a:off x="0" y="0"/>
          <a:ext cx="0" cy="0"/>
          <a:chOff x="0" y="0"/>
          <a:chExt cx="0" cy="0"/>
        </a:xfrm>
      </p:grpSpPr>
      <p:sp>
        <p:nvSpPr>
          <p:cNvPr id="191" name="Google Shape;191;p30"/>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2" name="Google Shape;192;p30"/>
          <p:cNvSpPr txBox="1">
            <a:spLocks noGrp="1"/>
          </p:cNvSpPr>
          <p:nvPr>
            <p:ph type="title"/>
          </p:nvPr>
        </p:nvSpPr>
        <p:spPr>
          <a:xfrm>
            <a:off x="283850" y="285900"/>
            <a:ext cx="5674200" cy="2235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lvl1pPr>
            <a:lvl2pPr lvl="1">
              <a:lnSpc>
                <a:spcPct val="85000"/>
              </a:lnSpc>
              <a:spcBef>
                <a:spcPts val="0"/>
              </a:spcBef>
              <a:spcAft>
                <a:spcPts val="0"/>
              </a:spcAft>
              <a:buNone/>
              <a:defRPr sz="3600"/>
            </a:lvl2pPr>
            <a:lvl3pPr lvl="2">
              <a:lnSpc>
                <a:spcPct val="85000"/>
              </a:lnSpc>
              <a:spcBef>
                <a:spcPts val="0"/>
              </a:spcBef>
              <a:spcAft>
                <a:spcPts val="0"/>
              </a:spcAft>
              <a:buNone/>
              <a:defRPr sz="3600"/>
            </a:lvl3pPr>
            <a:lvl4pPr lvl="3">
              <a:lnSpc>
                <a:spcPct val="85000"/>
              </a:lnSpc>
              <a:spcBef>
                <a:spcPts val="0"/>
              </a:spcBef>
              <a:spcAft>
                <a:spcPts val="0"/>
              </a:spcAft>
              <a:buNone/>
              <a:defRPr sz="3600"/>
            </a:lvl4pPr>
            <a:lvl5pPr lvl="4">
              <a:lnSpc>
                <a:spcPct val="85000"/>
              </a:lnSpc>
              <a:spcBef>
                <a:spcPts val="0"/>
              </a:spcBef>
              <a:spcAft>
                <a:spcPts val="0"/>
              </a:spcAft>
              <a:buNone/>
              <a:defRPr sz="3600"/>
            </a:lvl5pPr>
            <a:lvl6pPr lvl="5">
              <a:lnSpc>
                <a:spcPct val="85000"/>
              </a:lnSpc>
              <a:spcBef>
                <a:spcPts val="0"/>
              </a:spcBef>
              <a:spcAft>
                <a:spcPts val="0"/>
              </a:spcAft>
              <a:buNone/>
              <a:defRPr sz="3600"/>
            </a:lvl6pPr>
            <a:lvl7pPr lvl="6">
              <a:lnSpc>
                <a:spcPct val="85000"/>
              </a:lnSpc>
              <a:spcBef>
                <a:spcPts val="0"/>
              </a:spcBef>
              <a:spcAft>
                <a:spcPts val="0"/>
              </a:spcAft>
              <a:buNone/>
              <a:defRPr sz="3600"/>
            </a:lvl7pPr>
            <a:lvl8pPr lvl="7">
              <a:lnSpc>
                <a:spcPct val="85000"/>
              </a:lnSpc>
              <a:spcBef>
                <a:spcPts val="0"/>
              </a:spcBef>
              <a:spcAft>
                <a:spcPts val="0"/>
              </a:spcAft>
              <a:buNone/>
              <a:defRPr sz="3600"/>
            </a:lvl8pPr>
            <a:lvl9pPr lvl="8">
              <a:lnSpc>
                <a:spcPct val="85000"/>
              </a:lnSpc>
              <a:spcBef>
                <a:spcPts val="0"/>
              </a:spcBef>
              <a:spcAft>
                <a:spcPts val="0"/>
              </a:spcAft>
              <a:buNone/>
              <a:defRPr sz="3600"/>
            </a:lvl9pPr>
          </a:lstStyle>
          <a:p>
            <a:endParaRPr/>
          </a:p>
        </p:txBody>
      </p:sp>
      <p:sp>
        <p:nvSpPr>
          <p:cNvPr id="193" name="Google Shape;193;p30"/>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0"/>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0"/>
          <p:cNvSpPr txBox="1">
            <a:spLocks noGrp="1"/>
          </p:cNvSpPr>
          <p:nvPr>
            <p:ph type="body" idx="1"/>
          </p:nvPr>
        </p:nvSpPr>
        <p:spPr>
          <a:xfrm>
            <a:off x="2456850" y="3716975"/>
            <a:ext cx="20550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96" name="Google Shape;196;p30"/>
          <p:cNvSpPr txBox="1">
            <a:spLocks noGrp="1"/>
          </p:cNvSpPr>
          <p:nvPr>
            <p:ph type="body" idx="4"/>
          </p:nvPr>
        </p:nvSpPr>
        <p:spPr>
          <a:xfrm>
            <a:off x="4629750" y="3716975"/>
            <a:ext cx="20550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197" name="Google Shape;197;p30"/>
          <p:cNvSpPr txBox="1">
            <a:spLocks noGrp="1"/>
          </p:cNvSpPr>
          <p:nvPr>
            <p:ph type="body" idx="5"/>
          </p:nvPr>
        </p:nvSpPr>
        <p:spPr>
          <a:xfrm>
            <a:off x="6802050" y="3716975"/>
            <a:ext cx="2054700" cy="7284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ideas - Alt 9">
  <p:cSld name="BLANK_1_1_1_1_1_1_1_1_1_1_1_1_1_2_1_1_2">
    <p:spTree>
      <p:nvGrpSpPr>
        <p:cNvPr id="1" name="Shape 198"/>
        <p:cNvGrpSpPr/>
        <p:nvPr/>
      </p:nvGrpSpPr>
      <p:grpSpPr>
        <a:xfrm>
          <a:off x="0" y="0"/>
          <a:ext cx="0" cy="0"/>
          <a:chOff x="0" y="0"/>
          <a:chExt cx="0" cy="0"/>
        </a:xfrm>
      </p:grpSpPr>
      <p:sp>
        <p:nvSpPr>
          <p:cNvPr id="199" name="Google Shape;199;p31"/>
          <p:cNvSpPr txBox="1">
            <a:spLocks noGrp="1"/>
          </p:cNvSpPr>
          <p:nvPr>
            <p:ph type="body" idx="1"/>
          </p:nvPr>
        </p:nvSpPr>
        <p:spPr>
          <a:xfrm>
            <a:off x="6091950" y="155387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200" name="Google Shape;200;p31"/>
          <p:cNvSpPr txBox="1">
            <a:spLocks noGrp="1"/>
          </p:cNvSpPr>
          <p:nvPr>
            <p:ph type="body" idx="2"/>
          </p:nvPr>
        </p:nvSpPr>
        <p:spPr>
          <a:xfrm>
            <a:off x="6091950" y="2635425"/>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201" name="Google Shape;201;p31"/>
          <p:cNvSpPr txBox="1">
            <a:spLocks noGrp="1"/>
          </p:cNvSpPr>
          <p:nvPr>
            <p:ph type="body" idx="3"/>
          </p:nvPr>
        </p:nvSpPr>
        <p:spPr>
          <a:xfrm>
            <a:off x="6091950" y="3706763"/>
            <a:ext cx="2764800" cy="9720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lt1"/>
              </a:buClr>
              <a:buSzPts val="1000"/>
              <a:buFont typeface="Inter"/>
              <a:buChar char="●"/>
              <a:defRPr sz="1000"/>
            </a:lvl1pPr>
            <a:lvl2pPr marL="914400" lvl="1" indent="-292100">
              <a:spcBef>
                <a:spcPts val="0"/>
              </a:spcBef>
              <a:spcAft>
                <a:spcPts val="0"/>
              </a:spcAft>
              <a:buClr>
                <a:schemeClr val="lt1"/>
              </a:buClr>
              <a:buSzPts val="1000"/>
              <a:buFont typeface="Inter"/>
              <a:buChar char="○"/>
              <a:defRPr sz="1000"/>
            </a:lvl2pPr>
            <a:lvl3pPr marL="1371600" lvl="2" indent="-292100">
              <a:spcBef>
                <a:spcPts val="0"/>
              </a:spcBef>
              <a:spcAft>
                <a:spcPts val="0"/>
              </a:spcAft>
              <a:buClr>
                <a:schemeClr val="lt1"/>
              </a:buClr>
              <a:buSzPts val="1000"/>
              <a:buFont typeface="Inter"/>
              <a:buChar char="■"/>
              <a:defRPr sz="1000"/>
            </a:lvl3pPr>
            <a:lvl4pPr marL="1828800" lvl="3" indent="-292100">
              <a:spcBef>
                <a:spcPts val="0"/>
              </a:spcBef>
              <a:spcAft>
                <a:spcPts val="0"/>
              </a:spcAft>
              <a:buClr>
                <a:schemeClr val="lt1"/>
              </a:buClr>
              <a:buSzPts val="1000"/>
              <a:buFont typeface="Inter"/>
              <a:buChar char="●"/>
              <a:defRPr sz="1000"/>
            </a:lvl4pPr>
            <a:lvl5pPr marL="2286000" lvl="4" indent="-292100">
              <a:spcBef>
                <a:spcPts val="0"/>
              </a:spcBef>
              <a:spcAft>
                <a:spcPts val="0"/>
              </a:spcAft>
              <a:buClr>
                <a:schemeClr val="lt1"/>
              </a:buClr>
              <a:buSzPts val="1000"/>
              <a:buFont typeface="Inter"/>
              <a:buChar char="○"/>
              <a:defRPr sz="1000"/>
            </a:lvl5pPr>
            <a:lvl6pPr marL="2743200" lvl="5" indent="-292100">
              <a:spcBef>
                <a:spcPts val="0"/>
              </a:spcBef>
              <a:spcAft>
                <a:spcPts val="0"/>
              </a:spcAft>
              <a:buClr>
                <a:schemeClr val="lt1"/>
              </a:buClr>
              <a:buSzPts val="1000"/>
              <a:buFont typeface="Inter"/>
              <a:buChar char="■"/>
              <a:defRPr sz="1000"/>
            </a:lvl6pPr>
            <a:lvl7pPr marL="3200400" lvl="6" indent="-292100">
              <a:spcBef>
                <a:spcPts val="0"/>
              </a:spcBef>
              <a:spcAft>
                <a:spcPts val="0"/>
              </a:spcAft>
              <a:buClr>
                <a:schemeClr val="lt1"/>
              </a:buClr>
              <a:buSzPts val="1000"/>
              <a:buFont typeface="Inter"/>
              <a:buChar char="●"/>
              <a:defRPr sz="1000"/>
            </a:lvl7pPr>
            <a:lvl8pPr marL="3657600" lvl="7" indent="-292100">
              <a:spcBef>
                <a:spcPts val="0"/>
              </a:spcBef>
              <a:spcAft>
                <a:spcPts val="0"/>
              </a:spcAft>
              <a:buClr>
                <a:schemeClr val="lt1"/>
              </a:buClr>
              <a:buSzPts val="1000"/>
              <a:buFont typeface="Inter"/>
              <a:buChar char="○"/>
              <a:defRPr sz="1000"/>
            </a:lvl8pPr>
            <a:lvl9pPr marL="4114800" lvl="8" indent="-292100">
              <a:spcBef>
                <a:spcPts val="0"/>
              </a:spcBef>
              <a:spcAft>
                <a:spcPts val="0"/>
              </a:spcAft>
              <a:buClr>
                <a:schemeClr val="lt1"/>
              </a:buClr>
              <a:buSzPts val="1000"/>
              <a:buFont typeface="Inter"/>
              <a:buChar char="■"/>
              <a:defRPr sz="1000"/>
            </a:lvl9pPr>
          </a:lstStyle>
          <a:p>
            <a:endParaRPr/>
          </a:p>
        </p:txBody>
      </p:sp>
      <p:sp>
        <p:nvSpPr>
          <p:cNvPr id="202" name="Google Shape;202;p31"/>
          <p:cNvSpPr txBox="1">
            <a:spLocks noGrp="1"/>
          </p:cNvSpPr>
          <p:nvPr>
            <p:ph type="title"/>
          </p:nvPr>
        </p:nvSpPr>
        <p:spPr>
          <a:xfrm>
            <a:off x="283850" y="285900"/>
            <a:ext cx="42276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1800"/>
            </a:lvl1pPr>
            <a:lvl2pPr lvl="1">
              <a:lnSpc>
                <a:spcPct val="85000"/>
              </a:lnSpc>
              <a:spcBef>
                <a:spcPts val="0"/>
              </a:spcBef>
              <a:spcAft>
                <a:spcPts val="0"/>
              </a:spcAft>
              <a:buNone/>
              <a:defRPr sz="1800"/>
            </a:lvl2pPr>
            <a:lvl3pPr lvl="2">
              <a:lnSpc>
                <a:spcPct val="85000"/>
              </a:lnSpc>
              <a:spcBef>
                <a:spcPts val="0"/>
              </a:spcBef>
              <a:spcAft>
                <a:spcPts val="0"/>
              </a:spcAft>
              <a:buNone/>
              <a:defRPr sz="1800"/>
            </a:lvl3pPr>
            <a:lvl4pPr lvl="3">
              <a:lnSpc>
                <a:spcPct val="85000"/>
              </a:lnSpc>
              <a:spcBef>
                <a:spcPts val="0"/>
              </a:spcBef>
              <a:spcAft>
                <a:spcPts val="0"/>
              </a:spcAft>
              <a:buNone/>
              <a:defRPr sz="1800"/>
            </a:lvl4pPr>
            <a:lvl5pPr lvl="4">
              <a:lnSpc>
                <a:spcPct val="85000"/>
              </a:lnSpc>
              <a:spcBef>
                <a:spcPts val="0"/>
              </a:spcBef>
              <a:spcAft>
                <a:spcPts val="0"/>
              </a:spcAft>
              <a:buNone/>
              <a:defRPr sz="1800"/>
            </a:lvl5pPr>
            <a:lvl6pPr lvl="5">
              <a:lnSpc>
                <a:spcPct val="85000"/>
              </a:lnSpc>
              <a:spcBef>
                <a:spcPts val="0"/>
              </a:spcBef>
              <a:spcAft>
                <a:spcPts val="0"/>
              </a:spcAft>
              <a:buNone/>
              <a:defRPr sz="1800"/>
            </a:lvl6pPr>
            <a:lvl7pPr lvl="6">
              <a:lnSpc>
                <a:spcPct val="85000"/>
              </a:lnSpc>
              <a:spcBef>
                <a:spcPts val="0"/>
              </a:spcBef>
              <a:spcAft>
                <a:spcPts val="0"/>
              </a:spcAft>
              <a:buNone/>
              <a:defRPr sz="1800"/>
            </a:lvl7pPr>
            <a:lvl8pPr lvl="7">
              <a:lnSpc>
                <a:spcPct val="85000"/>
              </a:lnSpc>
              <a:spcBef>
                <a:spcPts val="0"/>
              </a:spcBef>
              <a:spcAft>
                <a:spcPts val="0"/>
              </a:spcAft>
              <a:buNone/>
              <a:defRPr sz="1800"/>
            </a:lvl8pPr>
            <a:lvl9pPr lvl="8">
              <a:lnSpc>
                <a:spcPct val="85000"/>
              </a:lnSpc>
              <a:spcBef>
                <a:spcPts val="0"/>
              </a:spcBef>
              <a:spcAft>
                <a:spcPts val="0"/>
              </a:spcAft>
              <a:buNone/>
              <a:defRPr sz="1800"/>
            </a:lvl9pPr>
          </a:lstStyle>
          <a:p>
            <a:endParaRPr/>
          </a:p>
        </p:txBody>
      </p:sp>
      <p:sp>
        <p:nvSpPr>
          <p:cNvPr id="203" name="Google Shape;203;p31"/>
          <p:cNvSpPr txBox="1">
            <a:spLocks noGrp="1"/>
          </p:cNvSpPr>
          <p:nvPr>
            <p:ph type="title" idx="4"/>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31"/>
          <p:cNvSpPr txBox="1">
            <a:spLocks noGrp="1"/>
          </p:cNvSpPr>
          <p:nvPr>
            <p:ph type="title" idx="5"/>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31"/>
          <p:cNvSpPr txBox="1">
            <a:spLocks noGrp="1"/>
          </p:cNvSpPr>
          <p:nvPr>
            <p:ph type="subTitle" idx="6"/>
          </p:nvPr>
        </p:nvSpPr>
        <p:spPr>
          <a:xfrm>
            <a:off x="288625" y="15555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206" name="Google Shape;206;p31"/>
          <p:cNvSpPr txBox="1">
            <a:spLocks noGrp="1"/>
          </p:cNvSpPr>
          <p:nvPr>
            <p:ph type="subTitle" idx="7"/>
          </p:nvPr>
        </p:nvSpPr>
        <p:spPr>
          <a:xfrm>
            <a:off x="288625" y="26362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207" name="Google Shape;207;p31"/>
          <p:cNvSpPr txBox="1">
            <a:spLocks noGrp="1"/>
          </p:cNvSpPr>
          <p:nvPr>
            <p:ph type="subTitle" idx="8"/>
          </p:nvPr>
        </p:nvSpPr>
        <p:spPr>
          <a:xfrm>
            <a:off x="288625" y="3716975"/>
            <a:ext cx="4509600" cy="9720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Font typeface="Inter"/>
              <a:buNone/>
              <a:defRPr sz="3600"/>
            </a:lvl1pPr>
            <a:lvl2pPr lvl="1">
              <a:lnSpc>
                <a:spcPct val="90000"/>
              </a:lnSpc>
              <a:spcBef>
                <a:spcPts val="0"/>
              </a:spcBef>
              <a:spcAft>
                <a:spcPts val="0"/>
              </a:spcAft>
              <a:buClr>
                <a:schemeClr val="lt1"/>
              </a:buClr>
              <a:buSzPts val="3600"/>
              <a:buFont typeface="Inter"/>
              <a:buNone/>
              <a:defRPr sz="3600">
                <a:latin typeface="Inter"/>
                <a:ea typeface="Inter"/>
                <a:cs typeface="Inter"/>
                <a:sym typeface="Inter"/>
              </a:defRPr>
            </a:lvl2pPr>
            <a:lvl3pPr lvl="2">
              <a:lnSpc>
                <a:spcPct val="90000"/>
              </a:lnSpc>
              <a:spcBef>
                <a:spcPts val="0"/>
              </a:spcBef>
              <a:spcAft>
                <a:spcPts val="0"/>
              </a:spcAft>
              <a:buClr>
                <a:schemeClr val="lt1"/>
              </a:buClr>
              <a:buSzPts val="3600"/>
              <a:buFont typeface="Inter"/>
              <a:buNone/>
              <a:defRPr sz="3600">
                <a:latin typeface="Inter"/>
                <a:ea typeface="Inter"/>
                <a:cs typeface="Inter"/>
                <a:sym typeface="Inter"/>
              </a:defRPr>
            </a:lvl3pPr>
            <a:lvl4pPr lvl="3">
              <a:lnSpc>
                <a:spcPct val="90000"/>
              </a:lnSpc>
              <a:spcBef>
                <a:spcPts val="0"/>
              </a:spcBef>
              <a:spcAft>
                <a:spcPts val="0"/>
              </a:spcAft>
              <a:buClr>
                <a:schemeClr val="lt1"/>
              </a:buClr>
              <a:buSzPts val="3600"/>
              <a:buFont typeface="Inter"/>
              <a:buNone/>
              <a:defRPr sz="3600">
                <a:latin typeface="Inter"/>
                <a:ea typeface="Inter"/>
                <a:cs typeface="Inter"/>
                <a:sym typeface="Inter"/>
              </a:defRPr>
            </a:lvl4pPr>
            <a:lvl5pPr lvl="4">
              <a:lnSpc>
                <a:spcPct val="90000"/>
              </a:lnSpc>
              <a:spcBef>
                <a:spcPts val="0"/>
              </a:spcBef>
              <a:spcAft>
                <a:spcPts val="0"/>
              </a:spcAft>
              <a:buClr>
                <a:schemeClr val="lt1"/>
              </a:buClr>
              <a:buSzPts val="3600"/>
              <a:buFont typeface="Inter"/>
              <a:buNone/>
              <a:defRPr sz="3600">
                <a:latin typeface="Inter"/>
                <a:ea typeface="Inter"/>
                <a:cs typeface="Inter"/>
                <a:sym typeface="Inter"/>
              </a:defRPr>
            </a:lvl5pPr>
            <a:lvl6pPr lvl="5">
              <a:lnSpc>
                <a:spcPct val="90000"/>
              </a:lnSpc>
              <a:spcBef>
                <a:spcPts val="0"/>
              </a:spcBef>
              <a:spcAft>
                <a:spcPts val="0"/>
              </a:spcAft>
              <a:buClr>
                <a:schemeClr val="lt1"/>
              </a:buClr>
              <a:buSzPts val="3600"/>
              <a:buFont typeface="Inter"/>
              <a:buNone/>
              <a:defRPr sz="3600">
                <a:latin typeface="Inter"/>
                <a:ea typeface="Inter"/>
                <a:cs typeface="Inter"/>
                <a:sym typeface="Inter"/>
              </a:defRPr>
            </a:lvl6pPr>
            <a:lvl7pPr lvl="6">
              <a:lnSpc>
                <a:spcPct val="90000"/>
              </a:lnSpc>
              <a:spcBef>
                <a:spcPts val="0"/>
              </a:spcBef>
              <a:spcAft>
                <a:spcPts val="0"/>
              </a:spcAft>
              <a:buClr>
                <a:schemeClr val="lt1"/>
              </a:buClr>
              <a:buSzPts val="3600"/>
              <a:buFont typeface="Inter"/>
              <a:buNone/>
              <a:defRPr sz="3600">
                <a:latin typeface="Inter"/>
                <a:ea typeface="Inter"/>
                <a:cs typeface="Inter"/>
                <a:sym typeface="Inter"/>
              </a:defRPr>
            </a:lvl7pPr>
            <a:lvl8pPr lvl="7">
              <a:lnSpc>
                <a:spcPct val="90000"/>
              </a:lnSpc>
              <a:spcBef>
                <a:spcPts val="0"/>
              </a:spcBef>
              <a:spcAft>
                <a:spcPts val="0"/>
              </a:spcAft>
              <a:buClr>
                <a:schemeClr val="lt1"/>
              </a:buClr>
              <a:buSzPts val="3600"/>
              <a:buFont typeface="Inter"/>
              <a:buNone/>
              <a:defRPr sz="3600">
                <a:latin typeface="Inter"/>
                <a:ea typeface="Inter"/>
                <a:cs typeface="Inter"/>
                <a:sym typeface="Inter"/>
              </a:defRPr>
            </a:lvl8pPr>
            <a:lvl9pPr lvl="8">
              <a:lnSpc>
                <a:spcPct val="90000"/>
              </a:lnSpc>
              <a:spcBef>
                <a:spcPts val="0"/>
              </a:spcBef>
              <a:spcAft>
                <a:spcPts val="0"/>
              </a:spcAft>
              <a:buClr>
                <a:schemeClr val="lt1"/>
              </a:buClr>
              <a:buSzPts val="3600"/>
              <a:buFont typeface="Inter"/>
              <a:buNone/>
              <a:defRPr sz="3600">
                <a:latin typeface="Inter"/>
                <a:ea typeface="Inter"/>
                <a:cs typeface="Inter"/>
                <a:sym typeface="Inter"/>
              </a:defRPr>
            </a:lvl9pPr>
          </a:lstStyle>
          <a:p>
            <a:endParaRPr/>
          </a:p>
        </p:txBody>
      </p:sp>
      <p:sp>
        <p:nvSpPr>
          <p:cNvPr id="208" name="Google Shape;208;p31"/>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big ideas - Alt 10">
  <p:cSld name="BLANK_1_1_1_1_1_1_1_1_1_1_1_1_1_2_1_3">
    <p:bg>
      <p:bgPr>
        <a:solidFill>
          <a:schemeClr val="accent3"/>
        </a:solid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subTitle" idx="1"/>
          </p:nvPr>
        </p:nvSpPr>
        <p:spPr>
          <a:xfrm>
            <a:off x="4629000" y="285900"/>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211" name="Google Shape;211;p32"/>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12" name="Google Shape;212;p32"/>
          <p:cNvSpPr txBox="1">
            <a:spLocks noGrp="1"/>
          </p:cNvSpPr>
          <p:nvPr>
            <p:ph type="title"/>
          </p:nvPr>
        </p:nvSpPr>
        <p:spPr>
          <a:xfrm>
            <a:off x="283850" y="285900"/>
            <a:ext cx="2764800" cy="11547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a:endParaRPr/>
          </a:p>
        </p:txBody>
      </p:sp>
      <p:sp>
        <p:nvSpPr>
          <p:cNvPr id="213" name="Google Shape;213;p32"/>
          <p:cNvSpPr txBox="1">
            <a:spLocks noGrp="1"/>
          </p:cNvSpPr>
          <p:nvPr>
            <p:ph type="body" idx="2"/>
          </p:nvPr>
        </p:nvSpPr>
        <p:spPr>
          <a:xfrm>
            <a:off x="4629450" y="786100"/>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214" name="Google Shape;214;p32"/>
          <p:cNvSpPr txBox="1">
            <a:spLocks noGrp="1"/>
          </p:cNvSpPr>
          <p:nvPr>
            <p:ph type="title" idx="3"/>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5" name="Google Shape;215;p32"/>
          <p:cNvSpPr txBox="1">
            <a:spLocks noGrp="1"/>
          </p:cNvSpPr>
          <p:nvPr>
            <p:ph type="title" idx="4"/>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16" name="Google Shape;216;p32"/>
          <p:cNvSpPr txBox="1">
            <a:spLocks noGrp="1"/>
          </p:cNvSpPr>
          <p:nvPr>
            <p:ph type="subTitle" idx="5"/>
          </p:nvPr>
        </p:nvSpPr>
        <p:spPr>
          <a:xfrm>
            <a:off x="4629000" y="1751850"/>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217" name="Google Shape;217;p32"/>
          <p:cNvSpPr txBox="1">
            <a:spLocks noGrp="1"/>
          </p:cNvSpPr>
          <p:nvPr>
            <p:ph type="body" idx="6"/>
          </p:nvPr>
        </p:nvSpPr>
        <p:spPr>
          <a:xfrm>
            <a:off x="4629450" y="2252055"/>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218" name="Google Shape;218;p32"/>
          <p:cNvSpPr txBox="1">
            <a:spLocks noGrp="1"/>
          </p:cNvSpPr>
          <p:nvPr>
            <p:ph type="subTitle" idx="7"/>
          </p:nvPr>
        </p:nvSpPr>
        <p:spPr>
          <a:xfrm>
            <a:off x="4629000" y="3217788"/>
            <a:ext cx="4228200" cy="357600"/>
          </a:xfrm>
          <a:prstGeom prst="rect">
            <a:avLst/>
          </a:prstGeom>
        </p:spPr>
        <p:txBody>
          <a:bodyPr spcFirstLastPara="1" wrap="square" lIns="182875" tIns="182875" rIns="0" bIns="0" anchor="t" anchorCtr="0">
            <a:noAutofit/>
          </a:bodyPr>
          <a:lstStyle>
            <a:lvl1pPr lvl="0">
              <a:lnSpc>
                <a:spcPct val="70000"/>
              </a:lnSpc>
              <a:spcBef>
                <a:spcPts val="0"/>
              </a:spcBef>
              <a:spcAft>
                <a:spcPts val="0"/>
              </a:spcAft>
              <a:buNone/>
              <a:defRPr>
                <a:solidFill>
                  <a:schemeClr val="dk1"/>
                </a:solidFill>
              </a:defRPr>
            </a:lvl1pPr>
            <a:lvl2pPr lvl="1">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2pPr>
            <a:lvl3pPr lvl="2">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3pPr>
            <a:lvl4pPr lvl="3">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4pPr>
            <a:lvl5pPr lvl="4">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5pPr>
            <a:lvl6pPr lvl="5">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6pPr>
            <a:lvl7pPr lvl="6">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7pPr>
            <a:lvl8pPr lvl="7">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8pPr>
            <a:lvl9pPr lvl="8">
              <a:spcBef>
                <a:spcPts val="0"/>
              </a:spcBef>
              <a:spcAft>
                <a:spcPts val="0"/>
              </a:spcAft>
              <a:buClr>
                <a:schemeClr val="dk1"/>
              </a:buClr>
              <a:buSzPts val="1200"/>
              <a:buFont typeface="Inter"/>
              <a:buNone/>
              <a:defRPr sz="1200">
                <a:solidFill>
                  <a:schemeClr val="dk1"/>
                </a:solidFill>
                <a:latin typeface="Inter"/>
                <a:ea typeface="Inter"/>
                <a:cs typeface="Inter"/>
                <a:sym typeface="Inter"/>
              </a:defRPr>
            </a:lvl9pPr>
          </a:lstStyle>
          <a:p>
            <a:endParaRPr/>
          </a:p>
        </p:txBody>
      </p:sp>
      <p:sp>
        <p:nvSpPr>
          <p:cNvPr id="219" name="Google Shape;219;p32"/>
          <p:cNvSpPr txBox="1">
            <a:spLocks noGrp="1"/>
          </p:cNvSpPr>
          <p:nvPr>
            <p:ph type="body" idx="8"/>
          </p:nvPr>
        </p:nvSpPr>
        <p:spPr>
          <a:xfrm>
            <a:off x="4629450" y="3717997"/>
            <a:ext cx="2172600" cy="804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
        <p:nvSpPr>
          <p:cNvPr id="220" name="Google Shape;220;p32"/>
          <p:cNvSpPr txBox="1">
            <a:spLocks noGrp="1"/>
          </p:cNvSpPr>
          <p:nvPr>
            <p:ph type="body" idx="9"/>
          </p:nvPr>
        </p:nvSpPr>
        <p:spPr>
          <a:xfrm>
            <a:off x="284850" y="3717988"/>
            <a:ext cx="2055300" cy="804300"/>
          </a:xfrm>
          <a:prstGeom prst="rect">
            <a:avLst/>
          </a:prstGeom>
        </p:spPr>
        <p:txBody>
          <a:bodyPr spcFirstLastPara="1" wrap="square" lIns="0" tIns="0" rIns="182875" bIns="0" anchor="t" anchorCtr="0">
            <a:spAutoFit/>
          </a:bodyPr>
          <a:lstStyle>
            <a:lvl1pPr marL="457200" lvl="0" indent="-292100">
              <a:lnSpc>
                <a:spcPct val="100000"/>
              </a:lnSpc>
              <a:spcBef>
                <a:spcPts val="0"/>
              </a:spcBef>
              <a:spcAft>
                <a:spcPts val="0"/>
              </a:spcAft>
              <a:buClr>
                <a:schemeClr val="dk1"/>
              </a:buClr>
              <a:buSzPts val="1000"/>
              <a:buFont typeface="Inter"/>
              <a:buChar char="●"/>
              <a:defRPr sz="1000">
                <a:solidFill>
                  <a:schemeClr val="dk1"/>
                </a:solidFill>
              </a:defRPr>
            </a:lvl1pPr>
            <a:lvl2pPr marL="914400" lvl="1" indent="-292100">
              <a:lnSpc>
                <a:spcPct val="100000"/>
              </a:lnSpc>
              <a:spcBef>
                <a:spcPts val="0"/>
              </a:spcBef>
              <a:spcAft>
                <a:spcPts val="0"/>
              </a:spcAft>
              <a:buClr>
                <a:schemeClr val="dk1"/>
              </a:buClr>
              <a:buSzPts val="1000"/>
              <a:buFont typeface="Inter"/>
              <a:buChar char="○"/>
              <a:defRPr sz="1000">
                <a:solidFill>
                  <a:schemeClr val="dk1"/>
                </a:solidFill>
              </a:defRPr>
            </a:lvl2pPr>
            <a:lvl3pPr marL="1371600" lvl="2" indent="-292100">
              <a:lnSpc>
                <a:spcPct val="100000"/>
              </a:lnSpc>
              <a:spcBef>
                <a:spcPts val="0"/>
              </a:spcBef>
              <a:spcAft>
                <a:spcPts val="0"/>
              </a:spcAft>
              <a:buClr>
                <a:schemeClr val="dk1"/>
              </a:buClr>
              <a:buSzPts val="1000"/>
              <a:buFont typeface="Inter"/>
              <a:buChar char="■"/>
              <a:defRPr sz="1000">
                <a:solidFill>
                  <a:schemeClr val="dk1"/>
                </a:solidFill>
              </a:defRPr>
            </a:lvl3pPr>
            <a:lvl4pPr marL="1828800" lvl="3" indent="-292100">
              <a:lnSpc>
                <a:spcPct val="100000"/>
              </a:lnSpc>
              <a:spcBef>
                <a:spcPts val="0"/>
              </a:spcBef>
              <a:spcAft>
                <a:spcPts val="0"/>
              </a:spcAft>
              <a:buClr>
                <a:schemeClr val="dk1"/>
              </a:buClr>
              <a:buSzPts val="1000"/>
              <a:buFont typeface="Inter"/>
              <a:buChar char="●"/>
              <a:defRPr sz="1000">
                <a:solidFill>
                  <a:schemeClr val="dk1"/>
                </a:solidFill>
              </a:defRPr>
            </a:lvl4pPr>
            <a:lvl5pPr marL="2286000" lvl="4" indent="-292100">
              <a:lnSpc>
                <a:spcPct val="100000"/>
              </a:lnSpc>
              <a:spcBef>
                <a:spcPts val="0"/>
              </a:spcBef>
              <a:spcAft>
                <a:spcPts val="0"/>
              </a:spcAft>
              <a:buClr>
                <a:schemeClr val="dk1"/>
              </a:buClr>
              <a:buSzPts val="1000"/>
              <a:buFont typeface="Inter"/>
              <a:buChar char="○"/>
              <a:defRPr sz="1000">
                <a:solidFill>
                  <a:schemeClr val="dk1"/>
                </a:solidFill>
              </a:defRPr>
            </a:lvl5pPr>
            <a:lvl6pPr marL="2743200" lvl="5" indent="-292100">
              <a:lnSpc>
                <a:spcPct val="100000"/>
              </a:lnSpc>
              <a:spcBef>
                <a:spcPts val="0"/>
              </a:spcBef>
              <a:spcAft>
                <a:spcPts val="0"/>
              </a:spcAft>
              <a:buClr>
                <a:schemeClr val="dk1"/>
              </a:buClr>
              <a:buSzPts val="1000"/>
              <a:buFont typeface="Inter"/>
              <a:buChar char="■"/>
              <a:defRPr sz="1000">
                <a:solidFill>
                  <a:schemeClr val="dk1"/>
                </a:solidFill>
              </a:defRPr>
            </a:lvl6pPr>
            <a:lvl7pPr marL="3200400" lvl="6" indent="-292100">
              <a:lnSpc>
                <a:spcPct val="100000"/>
              </a:lnSpc>
              <a:spcBef>
                <a:spcPts val="0"/>
              </a:spcBef>
              <a:spcAft>
                <a:spcPts val="0"/>
              </a:spcAft>
              <a:buClr>
                <a:schemeClr val="dk1"/>
              </a:buClr>
              <a:buSzPts val="1000"/>
              <a:buFont typeface="Inter"/>
              <a:buChar char="●"/>
              <a:defRPr sz="1000">
                <a:solidFill>
                  <a:schemeClr val="dk1"/>
                </a:solidFill>
              </a:defRPr>
            </a:lvl7pPr>
            <a:lvl8pPr marL="3657600" lvl="7" indent="-292100">
              <a:lnSpc>
                <a:spcPct val="100000"/>
              </a:lnSpc>
              <a:spcBef>
                <a:spcPts val="0"/>
              </a:spcBef>
              <a:spcAft>
                <a:spcPts val="0"/>
              </a:spcAft>
              <a:buClr>
                <a:schemeClr val="dk1"/>
              </a:buClr>
              <a:buSzPts val="1000"/>
              <a:buFont typeface="Inter"/>
              <a:buChar char="○"/>
              <a:defRPr sz="1000">
                <a:solidFill>
                  <a:schemeClr val="dk1"/>
                </a:solidFill>
              </a:defRPr>
            </a:lvl8pPr>
            <a:lvl9pPr marL="4114800" lvl="8" indent="-292100">
              <a:lnSpc>
                <a:spcPct val="100000"/>
              </a:lnSpc>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image grid and description">
  <p:cSld name="CUSTOM">
    <p:bg>
      <p:bgPr>
        <a:solidFill>
          <a:schemeClr val="accent3"/>
        </a:solidFill>
        <a:effectLst/>
      </p:bgPr>
    </p:bg>
    <p:spTree>
      <p:nvGrpSpPr>
        <p:cNvPr id="1" name="Shape 221"/>
        <p:cNvGrpSpPr/>
        <p:nvPr/>
      </p:nvGrpSpPr>
      <p:grpSpPr>
        <a:xfrm>
          <a:off x="0" y="0"/>
          <a:ext cx="0" cy="0"/>
          <a:chOff x="0" y="0"/>
          <a:chExt cx="0" cy="0"/>
        </a:xfrm>
      </p:grpSpPr>
      <p:sp>
        <p:nvSpPr>
          <p:cNvPr id="222" name="Google Shape;222;p33"/>
          <p:cNvSpPr>
            <a:spLocks noGrp="1"/>
          </p:cNvSpPr>
          <p:nvPr>
            <p:ph type="pic" idx="2"/>
          </p:nvPr>
        </p:nvSpPr>
        <p:spPr>
          <a:xfrm>
            <a:off x="4629750" y="286075"/>
            <a:ext cx="1257900" cy="1261500"/>
          </a:xfrm>
          <a:prstGeom prst="rect">
            <a:avLst/>
          </a:prstGeom>
          <a:noFill/>
          <a:ln>
            <a:noFill/>
          </a:ln>
        </p:spPr>
      </p:sp>
      <p:sp>
        <p:nvSpPr>
          <p:cNvPr id="223" name="Google Shape;223;p33"/>
          <p:cNvSpPr>
            <a:spLocks noGrp="1"/>
          </p:cNvSpPr>
          <p:nvPr>
            <p:ph type="pic" idx="3"/>
          </p:nvPr>
        </p:nvSpPr>
        <p:spPr>
          <a:xfrm>
            <a:off x="6111800" y="286075"/>
            <a:ext cx="1257900" cy="1261500"/>
          </a:xfrm>
          <a:prstGeom prst="rect">
            <a:avLst/>
          </a:prstGeom>
          <a:noFill/>
          <a:ln>
            <a:noFill/>
          </a:ln>
        </p:spPr>
      </p:sp>
      <p:sp>
        <p:nvSpPr>
          <p:cNvPr id="224" name="Google Shape;224;p33"/>
          <p:cNvSpPr>
            <a:spLocks noGrp="1"/>
          </p:cNvSpPr>
          <p:nvPr>
            <p:ph type="pic" idx="4"/>
          </p:nvPr>
        </p:nvSpPr>
        <p:spPr>
          <a:xfrm>
            <a:off x="7593850" y="286075"/>
            <a:ext cx="1257900" cy="1261500"/>
          </a:xfrm>
          <a:prstGeom prst="rect">
            <a:avLst/>
          </a:prstGeom>
          <a:noFill/>
          <a:ln>
            <a:noFill/>
          </a:ln>
        </p:spPr>
      </p:sp>
      <p:sp>
        <p:nvSpPr>
          <p:cNvPr id="225" name="Google Shape;225;p33"/>
          <p:cNvSpPr>
            <a:spLocks noGrp="1"/>
          </p:cNvSpPr>
          <p:nvPr>
            <p:ph type="pic" idx="5"/>
          </p:nvPr>
        </p:nvSpPr>
        <p:spPr>
          <a:xfrm>
            <a:off x="4629750" y="2634475"/>
            <a:ext cx="1257900" cy="1261500"/>
          </a:xfrm>
          <a:prstGeom prst="rect">
            <a:avLst/>
          </a:prstGeom>
          <a:noFill/>
          <a:ln>
            <a:noFill/>
          </a:ln>
        </p:spPr>
      </p:sp>
      <p:sp>
        <p:nvSpPr>
          <p:cNvPr id="226" name="Google Shape;226;p33"/>
          <p:cNvSpPr>
            <a:spLocks noGrp="1"/>
          </p:cNvSpPr>
          <p:nvPr>
            <p:ph type="pic" idx="6"/>
          </p:nvPr>
        </p:nvSpPr>
        <p:spPr>
          <a:xfrm>
            <a:off x="6111800" y="2634475"/>
            <a:ext cx="1257900" cy="1261500"/>
          </a:xfrm>
          <a:prstGeom prst="rect">
            <a:avLst/>
          </a:prstGeom>
          <a:noFill/>
          <a:ln>
            <a:noFill/>
          </a:ln>
        </p:spPr>
      </p:sp>
      <p:sp>
        <p:nvSpPr>
          <p:cNvPr id="227" name="Google Shape;227;p33"/>
          <p:cNvSpPr>
            <a:spLocks noGrp="1"/>
          </p:cNvSpPr>
          <p:nvPr>
            <p:ph type="pic" idx="7"/>
          </p:nvPr>
        </p:nvSpPr>
        <p:spPr>
          <a:xfrm>
            <a:off x="7593850" y="2634475"/>
            <a:ext cx="1257900" cy="1261500"/>
          </a:xfrm>
          <a:prstGeom prst="rect">
            <a:avLst/>
          </a:prstGeom>
          <a:noFill/>
          <a:ln>
            <a:noFill/>
          </a:ln>
        </p:spPr>
      </p:sp>
      <p:sp>
        <p:nvSpPr>
          <p:cNvPr id="228" name="Google Shape;228;p33"/>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33"/>
          <p:cNvSpPr txBox="1">
            <a:spLocks noGrp="1"/>
          </p:cNvSpPr>
          <p:nvPr>
            <p:ph type="sldNum" idx="8"/>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33"/>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31" name="Google Shape;231;p33"/>
          <p:cNvSpPr txBox="1">
            <a:spLocks noGrp="1"/>
          </p:cNvSpPr>
          <p:nvPr>
            <p:ph type="title" idx="9"/>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32" name="Google Shape;232;p33"/>
          <p:cNvSpPr txBox="1">
            <a:spLocks noGrp="1"/>
          </p:cNvSpPr>
          <p:nvPr>
            <p:ph type="title" idx="13"/>
          </p:nvPr>
        </p:nvSpPr>
        <p:spPr>
          <a:xfrm>
            <a:off x="283850" y="474875"/>
            <a:ext cx="2773200" cy="1743600"/>
          </a:xfrm>
          <a:prstGeom prst="rect">
            <a:avLst/>
          </a:prstGeom>
        </p:spPr>
        <p:txBody>
          <a:bodyPr spcFirstLastPara="1" wrap="square" lIns="0" tIns="0" rIns="0" bIns="0" anchor="t" anchorCtr="0">
            <a:noAutofit/>
          </a:bodyPr>
          <a:lstStyle>
            <a:lvl1pPr lvl="0">
              <a:lnSpc>
                <a:spcPct val="85000"/>
              </a:lnSpc>
              <a:spcBef>
                <a:spcPts val="0"/>
              </a:spcBef>
              <a:spcAft>
                <a:spcPts val="0"/>
              </a:spcAft>
              <a:buNone/>
              <a:defRPr>
                <a:solidFill>
                  <a:schemeClr val="dk1"/>
                </a:solidFill>
              </a:defRPr>
            </a:lvl1pPr>
            <a:lvl2pPr lvl="1">
              <a:lnSpc>
                <a:spcPct val="85000"/>
              </a:lnSpc>
              <a:spcBef>
                <a:spcPts val="0"/>
              </a:spcBef>
              <a:spcAft>
                <a:spcPts val="0"/>
              </a:spcAft>
              <a:buNone/>
              <a:defRPr>
                <a:solidFill>
                  <a:schemeClr val="dk1"/>
                </a:solidFill>
              </a:defRPr>
            </a:lvl2pPr>
            <a:lvl3pPr lvl="2">
              <a:lnSpc>
                <a:spcPct val="85000"/>
              </a:lnSpc>
              <a:spcBef>
                <a:spcPts val="0"/>
              </a:spcBef>
              <a:spcAft>
                <a:spcPts val="0"/>
              </a:spcAft>
              <a:buNone/>
              <a:defRPr>
                <a:solidFill>
                  <a:schemeClr val="dk1"/>
                </a:solidFill>
              </a:defRPr>
            </a:lvl3pPr>
            <a:lvl4pPr lvl="3">
              <a:lnSpc>
                <a:spcPct val="85000"/>
              </a:lnSpc>
              <a:spcBef>
                <a:spcPts val="0"/>
              </a:spcBef>
              <a:spcAft>
                <a:spcPts val="0"/>
              </a:spcAft>
              <a:buNone/>
              <a:defRPr>
                <a:solidFill>
                  <a:schemeClr val="dk1"/>
                </a:solidFill>
              </a:defRPr>
            </a:lvl4pPr>
            <a:lvl5pPr lvl="4">
              <a:lnSpc>
                <a:spcPct val="85000"/>
              </a:lnSpc>
              <a:spcBef>
                <a:spcPts val="0"/>
              </a:spcBef>
              <a:spcAft>
                <a:spcPts val="0"/>
              </a:spcAft>
              <a:buNone/>
              <a:defRPr>
                <a:solidFill>
                  <a:schemeClr val="dk1"/>
                </a:solidFill>
              </a:defRPr>
            </a:lvl5pPr>
            <a:lvl6pPr lvl="5">
              <a:lnSpc>
                <a:spcPct val="85000"/>
              </a:lnSpc>
              <a:spcBef>
                <a:spcPts val="0"/>
              </a:spcBef>
              <a:spcAft>
                <a:spcPts val="0"/>
              </a:spcAft>
              <a:buNone/>
              <a:defRPr>
                <a:solidFill>
                  <a:schemeClr val="dk1"/>
                </a:solidFill>
              </a:defRPr>
            </a:lvl6pPr>
            <a:lvl7pPr lvl="6">
              <a:lnSpc>
                <a:spcPct val="85000"/>
              </a:lnSpc>
              <a:spcBef>
                <a:spcPts val="0"/>
              </a:spcBef>
              <a:spcAft>
                <a:spcPts val="0"/>
              </a:spcAft>
              <a:buNone/>
              <a:defRPr>
                <a:solidFill>
                  <a:schemeClr val="dk1"/>
                </a:solidFill>
              </a:defRPr>
            </a:lvl7pPr>
            <a:lvl8pPr lvl="7">
              <a:lnSpc>
                <a:spcPct val="85000"/>
              </a:lnSpc>
              <a:spcBef>
                <a:spcPts val="0"/>
              </a:spcBef>
              <a:spcAft>
                <a:spcPts val="0"/>
              </a:spcAft>
              <a:buNone/>
              <a:defRPr>
                <a:solidFill>
                  <a:schemeClr val="dk1"/>
                </a:solidFill>
              </a:defRPr>
            </a:lvl8pPr>
            <a:lvl9pPr lvl="8">
              <a:lnSpc>
                <a:spcPct val="85000"/>
              </a:lnSpc>
              <a:spcBef>
                <a:spcPts val="0"/>
              </a:spcBef>
              <a:spcAft>
                <a:spcPts val="0"/>
              </a:spcAft>
              <a:buNone/>
              <a:defRPr>
                <a:solidFill>
                  <a:schemeClr val="dk1"/>
                </a:solidFill>
              </a:defRPr>
            </a:lvl9pPr>
          </a:lstStyle>
          <a:p>
            <a:endParaRPr/>
          </a:p>
        </p:txBody>
      </p:sp>
      <p:sp>
        <p:nvSpPr>
          <p:cNvPr id="233" name="Google Shape;233;p33"/>
          <p:cNvSpPr txBox="1">
            <a:spLocks noGrp="1"/>
          </p:cNvSpPr>
          <p:nvPr>
            <p:ph type="title" idx="14"/>
          </p:nvPr>
        </p:nvSpPr>
        <p:spPr>
          <a:xfrm>
            <a:off x="462975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34" name="Google Shape;234;p33"/>
          <p:cNvSpPr txBox="1">
            <a:spLocks noGrp="1"/>
          </p:cNvSpPr>
          <p:nvPr>
            <p:ph type="title" idx="15"/>
          </p:nvPr>
        </p:nvSpPr>
        <p:spPr>
          <a:xfrm>
            <a:off x="611180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35" name="Google Shape;235;p33"/>
          <p:cNvSpPr txBox="1">
            <a:spLocks noGrp="1"/>
          </p:cNvSpPr>
          <p:nvPr>
            <p:ph type="title" idx="16"/>
          </p:nvPr>
        </p:nvSpPr>
        <p:spPr>
          <a:xfrm>
            <a:off x="7593850" y="1649525"/>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36" name="Google Shape;236;p33"/>
          <p:cNvSpPr txBox="1">
            <a:spLocks noGrp="1"/>
          </p:cNvSpPr>
          <p:nvPr>
            <p:ph type="title" idx="17"/>
          </p:nvPr>
        </p:nvSpPr>
        <p:spPr>
          <a:xfrm>
            <a:off x="462975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37" name="Google Shape;237;p33"/>
          <p:cNvSpPr txBox="1">
            <a:spLocks noGrp="1"/>
          </p:cNvSpPr>
          <p:nvPr>
            <p:ph type="title" idx="18"/>
          </p:nvPr>
        </p:nvSpPr>
        <p:spPr>
          <a:xfrm>
            <a:off x="611180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38" name="Google Shape;238;p33"/>
          <p:cNvSpPr txBox="1">
            <a:spLocks noGrp="1"/>
          </p:cNvSpPr>
          <p:nvPr>
            <p:ph type="title" idx="19"/>
          </p:nvPr>
        </p:nvSpPr>
        <p:spPr>
          <a:xfrm>
            <a:off x="7593850" y="3995850"/>
            <a:ext cx="1257900" cy="686400"/>
          </a:xfrm>
          <a:prstGeom prst="rect">
            <a:avLst/>
          </a:prstGeom>
        </p:spPr>
        <p:txBody>
          <a:bodyPr spcFirstLastPara="1" wrap="square" lIns="0" tIns="0" rIns="0" bIns="0" anchor="t" anchorCtr="0">
            <a:noAutofit/>
          </a:bodyPr>
          <a:lstStyle>
            <a:lvl1pPr lvl="0">
              <a:lnSpc>
                <a:spcPct val="110000"/>
              </a:lnSpc>
              <a:spcBef>
                <a:spcPts val="0"/>
              </a:spcBef>
              <a:spcAft>
                <a:spcPts val="0"/>
              </a:spcAft>
              <a:buClr>
                <a:schemeClr val="dk1"/>
              </a:buClr>
              <a:buSzPts val="1000"/>
              <a:buNone/>
              <a:defRPr sz="1000">
                <a:solidFill>
                  <a:schemeClr val="dk1"/>
                </a:solidFill>
              </a:defRPr>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image grid and description - Alt 1">
  <p:cSld name="CUSTOM_3">
    <p:bg>
      <p:bgPr>
        <a:solidFill>
          <a:schemeClr val="accent1"/>
        </a:solidFill>
        <a:effectLst/>
      </p:bgPr>
    </p:bg>
    <p:spTree>
      <p:nvGrpSpPr>
        <p:cNvPr id="1" name="Shape 239"/>
        <p:cNvGrpSpPr/>
        <p:nvPr/>
      </p:nvGrpSpPr>
      <p:grpSpPr>
        <a:xfrm>
          <a:off x="0" y="0"/>
          <a:ext cx="0" cy="0"/>
          <a:chOff x="0" y="0"/>
          <a:chExt cx="0" cy="0"/>
        </a:xfrm>
      </p:grpSpPr>
      <p:sp>
        <p:nvSpPr>
          <p:cNvPr id="240" name="Google Shape;240;p34"/>
          <p:cNvSpPr>
            <a:spLocks noGrp="1"/>
          </p:cNvSpPr>
          <p:nvPr>
            <p:ph type="pic" idx="2"/>
          </p:nvPr>
        </p:nvSpPr>
        <p:spPr>
          <a:xfrm>
            <a:off x="2456700" y="373175"/>
            <a:ext cx="1515000" cy="1616700"/>
          </a:xfrm>
          <a:prstGeom prst="rect">
            <a:avLst/>
          </a:prstGeom>
          <a:noFill/>
          <a:ln>
            <a:noFill/>
          </a:ln>
        </p:spPr>
      </p:sp>
      <p:sp>
        <p:nvSpPr>
          <p:cNvPr id="241" name="Google Shape;241;p34"/>
          <p:cNvSpPr txBox="1">
            <a:spLocks noGrp="1"/>
          </p:cNvSpPr>
          <p:nvPr>
            <p:ph type="title"/>
          </p:nvPr>
        </p:nvSpPr>
        <p:spPr>
          <a:xfrm>
            <a:off x="2635350" y="2172975"/>
            <a:ext cx="1188600" cy="1524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100"/>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42" name="Google Shape;242;p34"/>
          <p:cNvSpPr txBox="1">
            <a:spLocks noGrp="1"/>
          </p:cNvSpPr>
          <p:nvPr>
            <p:ph type="body" idx="1"/>
          </p:nvPr>
        </p:nvSpPr>
        <p:spPr>
          <a:xfrm>
            <a:off x="2635350"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43" name="Google Shape;243;p34"/>
          <p:cNvSpPr txBox="1">
            <a:spLocks noGrp="1"/>
          </p:cNvSpPr>
          <p:nvPr>
            <p:ph type="title" idx="3"/>
          </p:nvPr>
        </p:nvSpPr>
        <p:spPr>
          <a:xfrm>
            <a:off x="2635350"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44" name="Google Shape;244;p34"/>
          <p:cNvSpPr>
            <a:spLocks noGrp="1"/>
          </p:cNvSpPr>
          <p:nvPr>
            <p:ph type="pic" idx="4"/>
          </p:nvPr>
        </p:nvSpPr>
        <p:spPr>
          <a:xfrm>
            <a:off x="4084738" y="373175"/>
            <a:ext cx="1515000" cy="1616700"/>
          </a:xfrm>
          <a:prstGeom prst="rect">
            <a:avLst/>
          </a:prstGeom>
          <a:noFill/>
          <a:ln>
            <a:noFill/>
          </a:ln>
        </p:spPr>
      </p:sp>
      <p:sp>
        <p:nvSpPr>
          <p:cNvPr id="245" name="Google Shape;245;p34"/>
          <p:cNvSpPr txBox="1">
            <a:spLocks noGrp="1"/>
          </p:cNvSpPr>
          <p:nvPr>
            <p:ph type="title" idx="5"/>
          </p:nvPr>
        </p:nvSpPr>
        <p:spPr>
          <a:xfrm>
            <a:off x="4263388"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46" name="Google Shape;246;p34"/>
          <p:cNvSpPr txBox="1">
            <a:spLocks noGrp="1"/>
          </p:cNvSpPr>
          <p:nvPr>
            <p:ph type="body" idx="6"/>
          </p:nvPr>
        </p:nvSpPr>
        <p:spPr>
          <a:xfrm>
            <a:off x="4263388"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47" name="Google Shape;247;p34"/>
          <p:cNvSpPr txBox="1">
            <a:spLocks noGrp="1"/>
          </p:cNvSpPr>
          <p:nvPr>
            <p:ph type="title" idx="7"/>
          </p:nvPr>
        </p:nvSpPr>
        <p:spPr>
          <a:xfrm>
            <a:off x="4263388"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48" name="Google Shape;248;p34"/>
          <p:cNvSpPr>
            <a:spLocks noGrp="1"/>
          </p:cNvSpPr>
          <p:nvPr>
            <p:ph type="pic" idx="8"/>
          </p:nvPr>
        </p:nvSpPr>
        <p:spPr>
          <a:xfrm>
            <a:off x="5713225" y="373175"/>
            <a:ext cx="1515000" cy="1616700"/>
          </a:xfrm>
          <a:prstGeom prst="rect">
            <a:avLst/>
          </a:prstGeom>
          <a:noFill/>
          <a:ln>
            <a:noFill/>
          </a:ln>
        </p:spPr>
      </p:sp>
      <p:sp>
        <p:nvSpPr>
          <p:cNvPr id="249" name="Google Shape;249;p34"/>
          <p:cNvSpPr txBox="1">
            <a:spLocks noGrp="1"/>
          </p:cNvSpPr>
          <p:nvPr>
            <p:ph type="title" idx="9"/>
          </p:nvPr>
        </p:nvSpPr>
        <p:spPr>
          <a:xfrm>
            <a:off x="5891875"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50" name="Google Shape;250;p34"/>
          <p:cNvSpPr txBox="1">
            <a:spLocks noGrp="1"/>
          </p:cNvSpPr>
          <p:nvPr>
            <p:ph type="body" idx="13"/>
          </p:nvPr>
        </p:nvSpPr>
        <p:spPr>
          <a:xfrm>
            <a:off x="5891875"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51" name="Google Shape;251;p34"/>
          <p:cNvSpPr txBox="1">
            <a:spLocks noGrp="1"/>
          </p:cNvSpPr>
          <p:nvPr>
            <p:ph type="title" idx="14"/>
          </p:nvPr>
        </p:nvSpPr>
        <p:spPr>
          <a:xfrm>
            <a:off x="5891875"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52" name="Google Shape;252;p34"/>
          <p:cNvSpPr>
            <a:spLocks noGrp="1"/>
          </p:cNvSpPr>
          <p:nvPr>
            <p:ph type="pic" idx="15"/>
          </p:nvPr>
        </p:nvSpPr>
        <p:spPr>
          <a:xfrm>
            <a:off x="7341950" y="373175"/>
            <a:ext cx="1515000" cy="1616700"/>
          </a:xfrm>
          <a:prstGeom prst="rect">
            <a:avLst/>
          </a:prstGeom>
          <a:noFill/>
          <a:ln>
            <a:noFill/>
          </a:ln>
        </p:spPr>
      </p:sp>
      <p:sp>
        <p:nvSpPr>
          <p:cNvPr id="253" name="Google Shape;253;p34"/>
          <p:cNvSpPr txBox="1">
            <a:spLocks noGrp="1"/>
          </p:cNvSpPr>
          <p:nvPr>
            <p:ph type="title" idx="16"/>
          </p:nvPr>
        </p:nvSpPr>
        <p:spPr>
          <a:xfrm>
            <a:off x="7520600" y="2172975"/>
            <a:ext cx="1188600" cy="152400"/>
          </a:xfrm>
          <a:prstGeom prst="rect">
            <a:avLst/>
          </a:prstGeom>
        </p:spPr>
        <p:txBody>
          <a:bodyPr spcFirstLastPara="1" wrap="square" lIns="0" tIns="0" rIns="0" bIns="0" anchor="t" anchorCtr="0">
            <a:noAutofit/>
          </a:bodyPr>
          <a:lstStyle>
            <a:lvl1pPr lvl="0">
              <a:spcBef>
                <a:spcPts val="0"/>
              </a:spcBef>
              <a:spcAft>
                <a:spcPts val="0"/>
              </a:spcAft>
              <a:buNone/>
              <a:defRPr sz="1000"/>
            </a:lvl1pPr>
            <a:lvl2pPr lvl="1">
              <a:lnSpc>
                <a:spcPct val="110000"/>
              </a:lnSpc>
              <a:spcBef>
                <a:spcPts val="0"/>
              </a:spcBef>
              <a:spcAft>
                <a:spcPts val="0"/>
              </a:spcAft>
              <a:buClr>
                <a:schemeClr val="dk1"/>
              </a:buClr>
              <a:buSzPts val="1000"/>
              <a:buNone/>
              <a:defRPr sz="1000">
                <a:solidFill>
                  <a:schemeClr val="dk1"/>
                </a:solidFill>
              </a:defRPr>
            </a:lvl2pPr>
            <a:lvl3pPr lvl="2">
              <a:lnSpc>
                <a:spcPct val="110000"/>
              </a:lnSpc>
              <a:spcBef>
                <a:spcPts val="0"/>
              </a:spcBef>
              <a:spcAft>
                <a:spcPts val="0"/>
              </a:spcAft>
              <a:buClr>
                <a:schemeClr val="dk1"/>
              </a:buClr>
              <a:buSzPts val="1000"/>
              <a:buNone/>
              <a:defRPr sz="1000">
                <a:solidFill>
                  <a:schemeClr val="dk1"/>
                </a:solidFill>
              </a:defRPr>
            </a:lvl3pPr>
            <a:lvl4pPr lvl="3">
              <a:lnSpc>
                <a:spcPct val="110000"/>
              </a:lnSpc>
              <a:spcBef>
                <a:spcPts val="0"/>
              </a:spcBef>
              <a:spcAft>
                <a:spcPts val="0"/>
              </a:spcAft>
              <a:buClr>
                <a:schemeClr val="dk1"/>
              </a:buClr>
              <a:buSzPts val="1000"/>
              <a:buNone/>
              <a:defRPr sz="1000">
                <a:solidFill>
                  <a:schemeClr val="dk1"/>
                </a:solidFill>
              </a:defRPr>
            </a:lvl4pPr>
            <a:lvl5pPr lvl="4">
              <a:lnSpc>
                <a:spcPct val="110000"/>
              </a:lnSpc>
              <a:spcBef>
                <a:spcPts val="0"/>
              </a:spcBef>
              <a:spcAft>
                <a:spcPts val="0"/>
              </a:spcAft>
              <a:buClr>
                <a:schemeClr val="dk1"/>
              </a:buClr>
              <a:buSzPts val="1000"/>
              <a:buNone/>
              <a:defRPr sz="1000">
                <a:solidFill>
                  <a:schemeClr val="dk1"/>
                </a:solidFill>
              </a:defRPr>
            </a:lvl5pPr>
            <a:lvl6pPr lvl="5">
              <a:lnSpc>
                <a:spcPct val="110000"/>
              </a:lnSpc>
              <a:spcBef>
                <a:spcPts val="0"/>
              </a:spcBef>
              <a:spcAft>
                <a:spcPts val="0"/>
              </a:spcAft>
              <a:buClr>
                <a:schemeClr val="dk1"/>
              </a:buClr>
              <a:buSzPts val="1000"/>
              <a:buNone/>
              <a:defRPr sz="1000">
                <a:solidFill>
                  <a:schemeClr val="dk1"/>
                </a:solidFill>
              </a:defRPr>
            </a:lvl6pPr>
            <a:lvl7pPr lvl="6">
              <a:lnSpc>
                <a:spcPct val="110000"/>
              </a:lnSpc>
              <a:spcBef>
                <a:spcPts val="0"/>
              </a:spcBef>
              <a:spcAft>
                <a:spcPts val="0"/>
              </a:spcAft>
              <a:buClr>
                <a:schemeClr val="dk1"/>
              </a:buClr>
              <a:buSzPts val="1000"/>
              <a:buNone/>
              <a:defRPr sz="1000">
                <a:solidFill>
                  <a:schemeClr val="dk1"/>
                </a:solidFill>
              </a:defRPr>
            </a:lvl7pPr>
            <a:lvl8pPr lvl="7">
              <a:lnSpc>
                <a:spcPct val="110000"/>
              </a:lnSpc>
              <a:spcBef>
                <a:spcPts val="0"/>
              </a:spcBef>
              <a:spcAft>
                <a:spcPts val="0"/>
              </a:spcAft>
              <a:buClr>
                <a:schemeClr val="dk1"/>
              </a:buClr>
              <a:buSzPts val="1000"/>
              <a:buNone/>
              <a:defRPr sz="1000">
                <a:solidFill>
                  <a:schemeClr val="dk1"/>
                </a:solidFill>
              </a:defRPr>
            </a:lvl8pPr>
            <a:lvl9pPr lvl="8">
              <a:lnSpc>
                <a:spcPct val="110000"/>
              </a:lnSpc>
              <a:spcBef>
                <a:spcPts val="0"/>
              </a:spcBef>
              <a:spcAft>
                <a:spcPts val="0"/>
              </a:spcAft>
              <a:buClr>
                <a:schemeClr val="dk1"/>
              </a:buClr>
              <a:buSzPts val="1000"/>
              <a:buNone/>
              <a:defRPr sz="1000">
                <a:solidFill>
                  <a:schemeClr val="dk1"/>
                </a:solidFill>
              </a:defRPr>
            </a:lvl9pPr>
          </a:lstStyle>
          <a:p>
            <a:endParaRPr/>
          </a:p>
        </p:txBody>
      </p:sp>
      <p:sp>
        <p:nvSpPr>
          <p:cNvPr id="254" name="Google Shape;254;p34"/>
          <p:cNvSpPr txBox="1">
            <a:spLocks noGrp="1"/>
          </p:cNvSpPr>
          <p:nvPr>
            <p:ph type="body" idx="17"/>
          </p:nvPr>
        </p:nvSpPr>
        <p:spPr>
          <a:xfrm>
            <a:off x="7520600" y="2832368"/>
            <a:ext cx="1161900" cy="1670700"/>
          </a:xfrm>
          <a:prstGeom prst="rect">
            <a:avLst/>
          </a:prstGeom>
        </p:spPr>
        <p:txBody>
          <a:bodyPr spcFirstLastPara="1" wrap="square" lIns="0" tIns="0" rIns="0" bIns="0" anchor="t" anchorCtr="0">
            <a:noAutofit/>
          </a:bodyPr>
          <a:lstStyle>
            <a:lvl1pPr marL="457200" lvl="0" indent="-279400">
              <a:lnSpc>
                <a:spcPct val="115000"/>
              </a:lnSpc>
              <a:spcBef>
                <a:spcPts val="0"/>
              </a:spcBef>
              <a:spcAft>
                <a:spcPts val="0"/>
              </a:spcAft>
              <a:buClr>
                <a:schemeClr val="lt1"/>
              </a:buClr>
              <a:buSzPts val="800"/>
              <a:buFont typeface="Inter"/>
              <a:buChar char="●"/>
              <a:defRPr sz="800"/>
            </a:lvl1pPr>
            <a:lvl2pPr marL="914400" lvl="1" indent="-279400">
              <a:lnSpc>
                <a:spcPct val="115000"/>
              </a:lnSpc>
              <a:spcBef>
                <a:spcPts val="0"/>
              </a:spcBef>
              <a:spcAft>
                <a:spcPts val="0"/>
              </a:spcAft>
              <a:buClr>
                <a:schemeClr val="lt1"/>
              </a:buClr>
              <a:buSzPts val="800"/>
              <a:buFont typeface="Inter"/>
              <a:buChar char="○"/>
              <a:defRPr sz="800"/>
            </a:lvl2pPr>
            <a:lvl3pPr marL="1371600" lvl="2" indent="-279400">
              <a:lnSpc>
                <a:spcPct val="115000"/>
              </a:lnSpc>
              <a:spcBef>
                <a:spcPts val="0"/>
              </a:spcBef>
              <a:spcAft>
                <a:spcPts val="0"/>
              </a:spcAft>
              <a:buClr>
                <a:schemeClr val="lt1"/>
              </a:buClr>
              <a:buSzPts val="800"/>
              <a:buFont typeface="Inter"/>
              <a:buChar char="■"/>
              <a:defRPr sz="800"/>
            </a:lvl3pPr>
            <a:lvl4pPr marL="1828800" lvl="3" indent="-279400">
              <a:lnSpc>
                <a:spcPct val="115000"/>
              </a:lnSpc>
              <a:spcBef>
                <a:spcPts val="0"/>
              </a:spcBef>
              <a:spcAft>
                <a:spcPts val="0"/>
              </a:spcAft>
              <a:buClr>
                <a:schemeClr val="lt1"/>
              </a:buClr>
              <a:buSzPts val="800"/>
              <a:buFont typeface="Inter"/>
              <a:buChar char="●"/>
              <a:defRPr sz="800"/>
            </a:lvl4pPr>
            <a:lvl5pPr marL="2286000" lvl="4" indent="-279400">
              <a:lnSpc>
                <a:spcPct val="115000"/>
              </a:lnSpc>
              <a:spcBef>
                <a:spcPts val="0"/>
              </a:spcBef>
              <a:spcAft>
                <a:spcPts val="0"/>
              </a:spcAft>
              <a:buClr>
                <a:schemeClr val="lt1"/>
              </a:buClr>
              <a:buSzPts val="800"/>
              <a:buFont typeface="Inter"/>
              <a:buChar char="○"/>
              <a:defRPr sz="800"/>
            </a:lvl5pPr>
            <a:lvl6pPr marL="2743200" lvl="5" indent="-279400">
              <a:lnSpc>
                <a:spcPct val="115000"/>
              </a:lnSpc>
              <a:spcBef>
                <a:spcPts val="0"/>
              </a:spcBef>
              <a:spcAft>
                <a:spcPts val="0"/>
              </a:spcAft>
              <a:buClr>
                <a:schemeClr val="lt1"/>
              </a:buClr>
              <a:buSzPts val="800"/>
              <a:buFont typeface="Inter"/>
              <a:buChar char="■"/>
              <a:defRPr sz="800"/>
            </a:lvl6pPr>
            <a:lvl7pPr marL="3200400" lvl="6" indent="-279400">
              <a:lnSpc>
                <a:spcPct val="115000"/>
              </a:lnSpc>
              <a:spcBef>
                <a:spcPts val="0"/>
              </a:spcBef>
              <a:spcAft>
                <a:spcPts val="0"/>
              </a:spcAft>
              <a:buClr>
                <a:schemeClr val="lt1"/>
              </a:buClr>
              <a:buSzPts val="800"/>
              <a:buFont typeface="Inter"/>
              <a:buChar char="●"/>
              <a:defRPr sz="800"/>
            </a:lvl7pPr>
            <a:lvl8pPr marL="3657600" lvl="7" indent="-279400">
              <a:lnSpc>
                <a:spcPct val="115000"/>
              </a:lnSpc>
              <a:spcBef>
                <a:spcPts val="0"/>
              </a:spcBef>
              <a:spcAft>
                <a:spcPts val="0"/>
              </a:spcAft>
              <a:buClr>
                <a:schemeClr val="lt1"/>
              </a:buClr>
              <a:buSzPts val="800"/>
              <a:buFont typeface="Inter"/>
              <a:buChar char="○"/>
              <a:defRPr sz="800"/>
            </a:lvl8pPr>
            <a:lvl9pPr marL="4114800" lvl="8" indent="-279400">
              <a:lnSpc>
                <a:spcPct val="115000"/>
              </a:lnSpc>
              <a:spcBef>
                <a:spcPts val="0"/>
              </a:spcBef>
              <a:spcAft>
                <a:spcPts val="0"/>
              </a:spcAft>
              <a:buClr>
                <a:schemeClr val="lt1"/>
              </a:buClr>
              <a:buSzPts val="800"/>
              <a:buFont typeface="Inter"/>
              <a:buChar char="■"/>
              <a:defRPr sz="800"/>
            </a:lvl9pPr>
          </a:lstStyle>
          <a:p>
            <a:endParaRPr/>
          </a:p>
        </p:txBody>
      </p:sp>
      <p:sp>
        <p:nvSpPr>
          <p:cNvPr id="255" name="Google Shape;255;p34"/>
          <p:cNvSpPr txBox="1">
            <a:spLocks noGrp="1"/>
          </p:cNvSpPr>
          <p:nvPr>
            <p:ph type="title" idx="18"/>
          </p:nvPr>
        </p:nvSpPr>
        <p:spPr>
          <a:xfrm>
            <a:off x="7520600" y="2325375"/>
            <a:ext cx="1188600" cy="2781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800"/>
              <a:buNone/>
              <a:defRPr sz="800"/>
            </a:lvl2pPr>
            <a:lvl3pPr lvl="2">
              <a:lnSpc>
                <a:spcPct val="110000"/>
              </a:lnSpc>
              <a:spcBef>
                <a:spcPts val="0"/>
              </a:spcBef>
              <a:spcAft>
                <a:spcPts val="0"/>
              </a:spcAft>
              <a:buSzPts val="800"/>
              <a:buNone/>
              <a:defRPr sz="800"/>
            </a:lvl3pPr>
            <a:lvl4pPr lvl="3">
              <a:lnSpc>
                <a:spcPct val="110000"/>
              </a:lnSpc>
              <a:spcBef>
                <a:spcPts val="0"/>
              </a:spcBef>
              <a:spcAft>
                <a:spcPts val="0"/>
              </a:spcAft>
              <a:buSzPts val="800"/>
              <a:buNone/>
              <a:defRPr sz="800"/>
            </a:lvl4pPr>
            <a:lvl5pPr lvl="4">
              <a:lnSpc>
                <a:spcPct val="110000"/>
              </a:lnSpc>
              <a:spcBef>
                <a:spcPts val="0"/>
              </a:spcBef>
              <a:spcAft>
                <a:spcPts val="0"/>
              </a:spcAft>
              <a:buSzPts val="800"/>
              <a:buNone/>
              <a:defRPr sz="800"/>
            </a:lvl5pPr>
            <a:lvl6pPr lvl="5">
              <a:lnSpc>
                <a:spcPct val="110000"/>
              </a:lnSpc>
              <a:spcBef>
                <a:spcPts val="0"/>
              </a:spcBef>
              <a:spcAft>
                <a:spcPts val="0"/>
              </a:spcAft>
              <a:buSzPts val="800"/>
              <a:buNone/>
              <a:defRPr sz="800"/>
            </a:lvl6pPr>
            <a:lvl7pPr lvl="6">
              <a:lnSpc>
                <a:spcPct val="110000"/>
              </a:lnSpc>
              <a:spcBef>
                <a:spcPts val="0"/>
              </a:spcBef>
              <a:spcAft>
                <a:spcPts val="0"/>
              </a:spcAft>
              <a:buSzPts val="800"/>
              <a:buNone/>
              <a:defRPr sz="800"/>
            </a:lvl7pPr>
            <a:lvl8pPr lvl="7">
              <a:lnSpc>
                <a:spcPct val="110000"/>
              </a:lnSpc>
              <a:spcBef>
                <a:spcPts val="0"/>
              </a:spcBef>
              <a:spcAft>
                <a:spcPts val="0"/>
              </a:spcAft>
              <a:buSzPts val="800"/>
              <a:buNone/>
              <a:defRPr sz="800"/>
            </a:lvl8pPr>
            <a:lvl9pPr lvl="8">
              <a:lnSpc>
                <a:spcPct val="110000"/>
              </a:lnSpc>
              <a:spcBef>
                <a:spcPts val="0"/>
              </a:spcBef>
              <a:spcAft>
                <a:spcPts val="0"/>
              </a:spcAft>
              <a:buSzPts val="800"/>
              <a:buNone/>
              <a:defRPr sz="800"/>
            </a:lvl9pPr>
          </a:lstStyle>
          <a:p>
            <a:endParaRPr/>
          </a:p>
        </p:txBody>
      </p:sp>
      <p:sp>
        <p:nvSpPr>
          <p:cNvPr id="256" name="Google Shape;256;p34"/>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4"/>
          <p:cNvSpPr txBox="1">
            <a:spLocks noGrp="1"/>
          </p:cNvSpPr>
          <p:nvPr>
            <p:ph type="title" idx="19"/>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34"/>
          <p:cNvSpPr txBox="1">
            <a:spLocks noGrp="1"/>
          </p:cNvSpPr>
          <p:nvPr>
            <p:ph type="title" idx="20"/>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34"/>
          <p:cNvSpPr txBox="1">
            <a:spLocks noGrp="1"/>
          </p:cNvSpPr>
          <p:nvPr>
            <p:ph type="title" idx="21"/>
          </p:nvPr>
        </p:nvSpPr>
        <p:spPr>
          <a:xfrm>
            <a:off x="283850" y="285900"/>
            <a:ext cx="2055600" cy="12696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image grid and description - Alt 2">
  <p:cSld name="CUSTOM_4">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1049249" y="2030625"/>
            <a:ext cx="1902000" cy="2436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1100"/>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62" name="Google Shape;262;p35"/>
          <p:cNvSpPr txBox="1">
            <a:spLocks noGrp="1"/>
          </p:cNvSpPr>
          <p:nvPr>
            <p:ph type="body" idx="1"/>
          </p:nvPr>
        </p:nvSpPr>
        <p:spPr>
          <a:xfrm>
            <a:off x="1049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63" name="Google Shape;263;p35"/>
          <p:cNvSpPr txBox="1">
            <a:spLocks noGrp="1"/>
          </p:cNvSpPr>
          <p:nvPr>
            <p:ph type="title" idx="2"/>
          </p:nvPr>
        </p:nvSpPr>
        <p:spPr>
          <a:xfrm>
            <a:off x="1049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64" name="Google Shape;264;p35"/>
          <p:cNvSpPr txBox="1">
            <a:spLocks noGrp="1"/>
          </p:cNvSpPr>
          <p:nvPr>
            <p:ph type="body" idx="3"/>
          </p:nvPr>
        </p:nvSpPr>
        <p:spPr>
          <a:xfrm>
            <a:off x="1049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65" name="Google Shape;265;p35"/>
          <p:cNvSpPr txBox="1">
            <a:spLocks noGrp="1"/>
          </p:cNvSpPr>
          <p:nvPr>
            <p:ph type="title" idx="4"/>
          </p:nvPr>
        </p:nvSpPr>
        <p:spPr>
          <a:xfrm>
            <a:off x="3950249" y="20306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66" name="Google Shape;266;p35"/>
          <p:cNvSpPr txBox="1">
            <a:spLocks noGrp="1"/>
          </p:cNvSpPr>
          <p:nvPr>
            <p:ph type="body" idx="5"/>
          </p:nvPr>
        </p:nvSpPr>
        <p:spPr>
          <a:xfrm>
            <a:off x="3950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67" name="Google Shape;267;p35"/>
          <p:cNvSpPr txBox="1">
            <a:spLocks noGrp="1"/>
          </p:cNvSpPr>
          <p:nvPr>
            <p:ph type="title" idx="6"/>
          </p:nvPr>
        </p:nvSpPr>
        <p:spPr>
          <a:xfrm>
            <a:off x="3950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68" name="Google Shape;268;p35"/>
          <p:cNvSpPr txBox="1">
            <a:spLocks noGrp="1"/>
          </p:cNvSpPr>
          <p:nvPr>
            <p:ph type="body" idx="7"/>
          </p:nvPr>
        </p:nvSpPr>
        <p:spPr>
          <a:xfrm>
            <a:off x="3950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69" name="Google Shape;269;p35"/>
          <p:cNvSpPr txBox="1">
            <a:spLocks noGrp="1"/>
          </p:cNvSpPr>
          <p:nvPr>
            <p:ph type="title" idx="8"/>
          </p:nvPr>
        </p:nvSpPr>
        <p:spPr>
          <a:xfrm>
            <a:off x="6851249" y="20306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70" name="Google Shape;270;p35"/>
          <p:cNvSpPr txBox="1">
            <a:spLocks noGrp="1"/>
          </p:cNvSpPr>
          <p:nvPr>
            <p:ph type="body" idx="9"/>
          </p:nvPr>
        </p:nvSpPr>
        <p:spPr>
          <a:xfrm>
            <a:off x="6851250" y="23968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71" name="Google Shape;271;p35"/>
          <p:cNvSpPr txBox="1">
            <a:spLocks noGrp="1"/>
          </p:cNvSpPr>
          <p:nvPr>
            <p:ph type="title" idx="13"/>
          </p:nvPr>
        </p:nvSpPr>
        <p:spPr>
          <a:xfrm>
            <a:off x="6851249" y="3575325"/>
            <a:ext cx="1902000" cy="243600"/>
          </a:xfrm>
          <a:prstGeom prst="rect">
            <a:avLst/>
          </a:prstGeom>
        </p:spPr>
        <p:txBody>
          <a:bodyPr spcFirstLastPara="1" wrap="square" lIns="0" tIns="0" rIns="0" bIns="0" anchor="t" anchorCtr="0">
            <a:noAutofit/>
          </a:bodyPr>
          <a:lstStyle>
            <a:lvl1pPr lvl="0">
              <a:spcBef>
                <a:spcPts val="0"/>
              </a:spcBef>
              <a:spcAft>
                <a:spcPts val="0"/>
              </a:spcAft>
              <a:buNone/>
              <a:defRPr sz="800"/>
            </a:lvl1pPr>
            <a:lvl2pPr lvl="1">
              <a:lnSpc>
                <a:spcPct val="110000"/>
              </a:lnSpc>
              <a:spcBef>
                <a:spcPts val="0"/>
              </a:spcBef>
              <a:spcAft>
                <a:spcPts val="0"/>
              </a:spcAft>
              <a:buSzPts val="1000"/>
              <a:buNone/>
              <a:defRPr sz="1000"/>
            </a:lvl2pPr>
            <a:lvl3pPr lvl="2">
              <a:lnSpc>
                <a:spcPct val="110000"/>
              </a:lnSpc>
              <a:spcBef>
                <a:spcPts val="0"/>
              </a:spcBef>
              <a:spcAft>
                <a:spcPts val="0"/>
              </a:spcAft>
              <a:buSzPts val="1000"/>
              <a:buNone/>
              <a:defRPr sz="1000"/>
            </a:lvl3pPr>
            <a:lvl4pPr lvl="3">
              <a:lnSpc>
                <a:spcPct val="110000"/>
              </a:lnSpc>
              <a:spcBef>
                <a:spcPts val="0"/>
              </a:spcBef>
              <a:spcAft>
                <a:spcPts val="0"/>
              </a:spcAft>
              <a:buSzPts val="1000"/>
              <a:buNone/>
              <a:defRPr sz="1000"/>
            </a:lvl4pPr>
            <a:lvl5pPr lvl="4">
              <a:lnSpc>
                <a:spcPct val="110000"/>
              </a:lnSpc>
              <a:spcBef>
                <a:spcPts val="0"/>
              </a:spcBef>
              <a:spcAft>
                <a:spcPts val="0"/>
              </a:spcAft>
              <a:buSzPts val="1000"/>
              <a:buNone/>
              <a:defRPr sz="1000"/>
            </a:lvl5pPr>
            <a:lvl6pPr lvl="5">
              <a:lnSpc>
                <a:spcPct val="110000"/>
              </a:lnSpc>
              <a:spcBef>
                <a:spcPts val="0"/>
              </a:spcBef>
              <a:spcAft>
                <a:spcPts val="0"/>
              </a:spcAft>
              <a:buSzPts val="1000"/>
              <a:buNone/>
              <a:defRPr sz="1000"/>
            </a:lvl6pPr>
            <a:lvl7pPr lvl="6">
              <a:lnSpc>
                <a:spcPct val="110000"/>
              </a:lnSpc>
              <a:spcBef>
                <a:spcPts val="0"/>
              </a:spcBef>
              <a:spcAft>
                <a:spcPts val="0"/>
              </a:spcAft>
              <a:buSzPts val="1000"/>
              <a:buNone/>
              <a:defRPr sz="1000"/>
            </a:lvl7pPr>
            <a:lvl8pPr lvl="7">
              <a:lnSpc>
                <a:spcPct val="110000"/>
              </a:lnSpc>
              <a:spcBef>
                <a:spcPts val="0"/>
              </a:spcBef>
              <a:spcAft>
                <a:spcPts val="0"/>
              </a:spcAft>
              <a:buSzPts val="1000"/>
              <a:buNone/>
              <a:defRPr sz="1000"/>
            </a:lvl8pPr>
            <a:lvl9pPr lvl="8">
              <a:lnSpc>
                <a:spcPct val="110000"/>
              </a:lnSpc>
              <a:spcBef>
                <a:spcPts val="0"/>
              </a:spcBef>
              <a:spcAft>
                <a:spcPts val="0"/>
              </a:spcAft>
              <a:buSzPts val="1000"/>
              <a:buNone/>
              <a:defRPr sz="1000"/>
            </a:lvl9pPr>
          </a:lstStyle>
          <a:p>
            <a:endParaRPr/>
          </a:p>
        </p:txBody>
      </p:sp>
      <p:sp>
        <p:nvSpPr>
          <p:cNvPr id="272" name="Google Shape;272;p35"/>
          <p:cNvSpPr txBox="1">
            <a:spLocks noGrp="1"/>
          </p:cNvSpPr>
          <p:nvPr>
            <p:ph type="body" idx="14"/>
          </p:nvPr>
        </p:nvSpPr>
        <p:spPr>
          <a:xfrm>
            <a:off x="6851250" y="3941500"/>
            <a:ext cx="1902000" cy="639600"/>
          </a:xfrm>
          <a:prstGeom prst="rect">
            <a:avLst/>
          </a:prstGeom>
        </p:spPr>
        <p:txBody>
          <a:bodyPr spcFirstLastPara="1" wrap="square" lIns="0" tIns="0" rIns="0" bIns="0" anchor="t" anchorCtr="0">
            <a:noAutofit/>
          </a:bodyPr>
          <a:lstStyle>
            <a:lvl1pPr marL="457200" lvl="0" indent="-279400">
              <a:spcBef>
                <a:spcPts val="0"/>
              </a:spcBef>
              <a:spcAft>
                <a:spcPts val="0"/>
              </a:spcAft>
              <a:buClr>
                <a:schemeClr val="lt1"/>
              </a:buClr>
              <a:buSzPts val="800"/>
              <a:buFont typeface="Inter"/>
              <a:buChar char="●"/>
              <a:defRPr sz="800"/>
            </a:lvl1pPr>
            <a:lvl2pPr marL="914400" lvl="1" indent="-279400">
              <a:spcBef>
                <a:spcPts val="0"/>
              </a:spcBef>
              <a:spcAft>
                <a:spcPts val="0"/>
              </a:spcAft>
              <a:buClr>
                <a:schemeClr val="lt1"/>
              </a:buClr>
              <a:buSzPts val="800"/>
              <a:buFont typeface="Inter"/>
              <a:buChar char="○"/>
              <a:defRPr sz="800"/>
            </a:lvl2pPr>
            <a:lvl3pPr marL="1371600" lvl="2" indent="-279400">
              <a:spcBef>
                <a:spcPts val="0"/>
              </a:spcBef>
              <a:spcAft>
                <a:spcPts val="0"/>
              </a:spcAft>
              <a:buClr>
                <a:schemeClr val="lt1"/>
              </a:buClr>
              <a:buSzPts val="800"/>
              <a:buFont typeface="Inter"/>
              <a:buChar char="■"/>
              <a:defRPr sz="800"/>
            </a:lvl3pPr>
            <a:lvl4pPr marL="1828800" lvl="3" indent="-279400">
              <a:spcBef>
                <a:spcPts val="0"/>
              </a:spcBef>
              <a:spcAft>
                <a:spcPts val="0"/>
              </a:spcAft>
              <a:buClr>
                <a:schemeClr val="lt1"/>
              </a:buClr>
              <a:buSzPts val="800"/>
              <a:buFont typeface="Inter"/>
              <a:buChar char="●"/>
              <a:defRPr sz="800"/>
            </a:lvl4pPr>
            <a:lvl5pPr marL="2286000" lvl="4" indent="-279400">
              <a:spcBef>
                <a:spcPts val="0"/>
              </a:spcBef>
              <a:spcAft>
                <a:spcPts val="0"/>
              </a:spcAft>
              <a:buClr>
                <a:schemeClr val="lt1"/>
              </a:buClr>
              <a:buSzPts val="800"/>
              <a:buFont typeface="Inter"/>
              <a:buChar char="○"/>
              <a:defRPr sz="800"/>
            </a:lvl5pPr>
            <a:lvl6pPr marL="2743200" lvl="5" indent="-279400">
              <a:spcBef>
                <a:spcPts val="0"/>
              </a:spcBef>
              <a:spcAft>
                <a:spcPts val="0"/>
              </a:spcAft>
              <a:buClr>
                <a:schemeClr val="lt1"/>
              </a:buClr>
              <a:buSzPts val="800"/>
              <a:buFont typeface="Inter"/>
              <a:buChar char="■"/>
              <a:defRPr sz="800"/>
            </a:lvl6pPr>
            <a:lvl7pPr marL="3200400" lvl="6" indent="-279400">
              <a:spcBef>
                <a:spcPts val="0"/>
              </a:spcBef>
              <a:spcAft>
                <a:spcPts val="0"/>
              </a:spcAft>
              <a:buClr>
                <a:schemeClr val="lt1"/>
              </a:buClr>
              <a:buSzPts val="800"/>
              <a:buFont typeface="Inter"/>
              <a:buChar char="●"/>
              <a:defRPr sz="800"/>
            </a:lvl7pPr>
            <a:lvl8pPr marL="3657600" lvl="7" indent="-279400">
              <a:spcBef>
                <a:spcPts val="0"/>
              </a:spcBef>
              <a:spcAft>
                <a:spcPts val="0"/>
              </a:spcAft>
              <a:buClr>
                <a:schemeClr val="lt1"/>
              </a:buClr>
              <a:buSzPts val="800"/>
              <a:buFont typeface="Inter"/>
              <a:buChar char="○"/>
              <a:defRPr sz="800"/>
            </a:lvl8pPr>
            <a:lvl9pPr marL="4114800" lvl="8" indent="-279400">
              <a:spcBef>
                <a:spcPts val="0"/>
              </a:spcBef>
              <a:spcAft>
                <a:spcPts val="0"/>
              </a:spcAft>
              <a:buClr>
                <a:schemeClr val="lt1"/>
              </a:buClr>
              <a:buSzPts val="800"/>
              <a:buFont typeface="Inter"/>
              <a:buChar char="■"/>
              <a:defRPr sz="800"/>
            </a:lvl9pPr>
          </a:lstStyle>
          <a:p>
            <a:endParaRPr/>
          </a:p>
        </p:txBody>
      </p:sp>
      <p:sp>
        <p:nvSpPr>
          <p:cNvPr id="273" name="Google Shape;273;p35"/>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4" name="Google Shape;274;p35"/>
          <p:cNvSpPr txBox="1">
            <a:spLocks noGrp="1"/>
          </p:cNvSpPr>
          <p:nvPr>
            <p:ph type="title" idx="15"/>
          </p:nvPr>
        </p:nvSpPr>
        <p:spPr>
          <a:xfrm>
            <a:off x="283850" y="285900"/>
            <a:ext cx="8571900" cy="816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a:lvl1pPr>
            <a:lvl2pPr lvl="1">
              <a:lnSpc>
                <a:spcPct val="85000"/>
              </a:lnSpc>
              <a:spcBef>
                <a:spcPts val="0"/>
              </a:spcBef>
              <a:spcAft>
                <a:spcPts val="0"/>
              </a:spcAft>
              <a:buNone/>
              <a:defRPr/>
            </a:lvl2pPr>
            <a:lvl3pPr lvl="2">
              <a:lnSpc>
                <a:spcPct val="85000"/>
              </a:lnSpc>
              <a:spcBef>
                <a:spcPts val="0"/>
              </a:spcBef>
              <a:spcAft>
                <a:spcPts val="0"/>
              </a:spcAft>
              <a:buNone/>
              <a:defRPr/>
            </a:lvl3pPr>
            <a:lvl4pPr lvl="3">
              <a:lnSpc>
                <a:spcPct val="85000"/>
              </a:lnSpc>
              <a:spcBef>
                <a:spcPts val="0"/>
              </a:spcBef>
              <a:spcAft>
                <a:spcPts val="0"/>
              </a:spcAft>
              <a:buNone/>
              <a:defRPr/>
            </a:lvl4pPr>
            <a:lvl5pPr lvl="4">
              <a:lnSpc>
                <a:spcPct val="85000"/>
              </a:lnSpc>
              <a:spcBef>
                <a:spcPts val="0"/>
              </a:spcBef>
              <a:spcAft>
                <a:spcPts val="0"/>
              </a:spcAft>
              <a:buNone/>
              <a:defRPr/>
            </a:lvl5pPr>
            <a:lvl6pPr lvl="5">
              <a:lnSpc>
                <a:spcPct val="85000"/>
              </a:lnSpc>
              <a:spcBef>
                <a:spcPts val="0"/>
              </a:spcBef>
              <a:spcAft>
                <a:spcPts val="0"/>
              </a:spcAft>
              <a:buNone/>
              <a:defRPr/>
            </a:lvl6pPr>
            <a:lvl7pPr lvl="6">
              <a:lnSpc>
                <a:spcPct val="85000"/>
              </a:lnSpc>
              <a:spcBef>
                <a:spcPts val="0"/>
              </a:spcBef>
              <a:spcAft>
                <a:spcPts val="0"/>
              </a:spcAft>
              <a:buNone/>
              <a:defRPr/>
            </a:lvl7pPr>
            <a:lvl8pPr lvl="7">
              <a:lnSpc>
                <a:spcPct val="85000"/>
              </a:lnSpc>
              <a:spcBef>
                <a:spcPts val="0"/>
              </a:spcBef>
              <a:spcAft>
                <a:spcPts val="0"/>
              </a:spcAft>
              <a:buNone/>
              <a:defRPr/>
            </a:lvl8pPr>
            <a:lvl9pPr lvl="8">
              <a:lnSpc>
                <a:spcPct val="85000"/>
              </a:lnSpc>
              <a:spcBef>
                <a:spcPts val="0"/>
              </a:spcBef>
              <a:spcAft>
                <a:spcPts val="0"/>
              </a:spcAft>
              <a:buNone/>
              <a:defRPr/>
            </a:lvl9pPr>
          </a:lstStyle>
          <a:p>
            <a:endParaRPr/>
          </a:p>
        </p:txBody>
      </p:sp>
      <p:sp>
        <p:nvSpPr>
          <p:cNvPr id="275" name="Google Shape;275;p35"/>
          <p:cNvSpPr>
            <a:spLocks noGrp="1"/>
          </p:cNvSpPr>
          <p:nvPr>
            <p:ph type="pic" idx="16"/>
          </p:nvPr>
        </p:nvSpPr>
        <p:spPr>
          <a:xfrm>
            <a:off x="290325" y="1862825"/>
            <a:ext cx="663000" cy="1271100"/>
          </a:xfrm>
          <a:prstGeom prst="rect">
            <a:avLst/>
          </a:prstGeom>
          <a:noFill/>
          <a:ln>
            <a:noFill/>
          </a:ln>
        </p:spPr>
      </p:sp>
      <p:sp>
        <p:nvSpPr>
          <p:cNvPr id="276" name="Google Shape;276;p35"/>
          <p:cNvSpPr>
            <a:spLocks noGrp="1"/>
          </p:cNvSpPr>
          <p:nvPr>
            <p:ph type="pic" idx="17"/>
          </p:nvPr>
        </p:nvSpPr>
        <p:spPr>
          <a:xfrm>
            <a:off x="290325" y="3407525"/>
            <a:ext cx="663000" cy="1271100"/>
          </a:xfrm>
          <a:prstGeom prst="rect">
            <a:avLst/>
          </a:prstGeom>
          <a:noFill/>
          <a:ln>
            <a:noFill/>
          </a:ln>
        </p:spPr>
      </p:sp>
      <p:sp>
        <p:nvSpPr>
          <p:cNvPr id="277" name="Google Shape;277;p35"/>
          <p:cNvSpPr>
            <a:spLocks noGrp="1"/>
          </p:cNvSpPr>
          <p:nvPr>
            <p:ph type="pic" idx="18"/>
          </p:nvPr>
        </p:nvSpPr>
        <p:spPr>
          <a:xfrm>
            <a:off x="3191325" y="1862825"/>
            <a:ext cx="663000" cy="1271100"/>
          </a:xfrm>
          <a:prstGeom prst="rect">
            <a:avLst/>
          </a:prstGeom>
          <a:noFill/>
          <a:ln>
            <a:noFill/>
          </a:ln>
        </p:spPr>
      </p:sp>
      <p:sp>
        <p:nvSpPr>
          <p:cNvPr id="278" name="Google Shape;278;p35"/>
          <p:cNvSpPr>
            <a:spLocks noGrp="1"/>
          </p:cNvSpPr>
          <p:nvPr>
            <p:ph type="pic" idx="19"/>
          </p:nvPr>
        </p:nvSpPr>
        <p:spPr>
          <a:xfrm>
            <a:off x="3191325" y="3407525"/>
            <a:ext cx="663000" cy="1271100"/>
          </a:xfrm>
          <a:prstGeom prst="rect">
            <a:avLst/>
          </a:prstGeom>
          <a:noFill/>
          <a:ln>
            <a:noFill/>
          </a:ln>
        </p:spPr>
      </p:sp>
      <p:sp>
        <p:nvSpPr>
          <p:cNvPr id="279" name="Google Shape;279;p35"/>
          <p:cNvSpPr>
            <a:spLocks noGrp="1"/>
          </p:cNvSpPr>
          <p:nvPr>
            <p:ph type="pic" idx="20"/>
          </p:nvPr>
        </p:nvSpPr>
        <p:spPr>
          <a:xfrm>
            <a:off x="6092325" y="1862825"/>
            <a:ext cx="663000" cy="1271100"/>
          </a:xfrm>
          <a:prstGeom prst="rect">
            <a:avLst/>
          </a:prstGeom>
          <a:noFill/>
          <a:ln>
            <a:noFill/>
          </a:ln>
        </p:spPr>
      </p:sp>
      <p:sp>
        <p:nvSpPr>
          <p:cNvPr id="280" name="Google Shape;280;p35"/>
          <p:cNvSpPr>
            <a:spLocks noGrp="1"/>
          </p:cNvSpPr>
          <p:nvPr>
            <p:ph type="pic" idx="21"/>
          </p:nvPr>
        </p:nvSpPr>
        <p:spPr>
          <a:xfrm>
            <a:off x="6092325" y="3407525"/>
            <a:ext cx="663000" cy="1271100"/>
          </a:xfrm>
          <a:prstGeom prst="rect">
            <a:avLst/>
          </a:prstGeom>
          <a:noFill/>
          <a:ln>
            <a:noFill/>
          </a:ln>
        </p:spPr>
      </p:sp>
      <p:sp>
        <p:nvSpPr>
          <p:cNvPr id="281" name="Google Shape;281;p35"/>
          <p:cNvSpPr txBox="1">
            <a:spLocks noGrp="1"/>
          </p:cNvSpPr>
          <p:nvPr>
            <p:ph type="title" idx="2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35"/>
          <p:cNvSpPr txBox="1">
            <a:spLocks noGrp="1"/>
          </p:cNvSpPr>
          <p:nvPr>
            <p:ph type="title" idx="2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image grid and body text">
  <p:cSld name="CUSTOM_2">
    <p:bg>
      <p:bgPr>
        <a:solidFill>
          <a:schemeClr val="lt1"/>
        </a:solidFill>
        <a:effectLst/>
      </p:bgPr>
    </p:bg>
    <p:spTree>
      <p:nvGrpSpPr>
        <p:cNvPr id="1" name="Shape 283"/>
        <p:cNvGrpSpPr/>
        <p:nvPr/>
      </p:nvGrpSpPr>
      <p:grpSpPr>
        <a:xfrm>
          <a:off x="0" y="0"/>
          <a:ext cx="0" cy="0"/>
          <a:chOff x="0" y="0"/>
          <a:chExt cx="0" cy="0"/>
        </a:xfrm>
      </p:grpSpPr>
      <p:sp>
        <p:nvSpPr>
          <p:cNvPr id="284" name="Google Shape;284;p36"/>
          <p:cNvSpPr>
            <a:spLocks noGrp="1"/>
          </p:cNvSpPr>
          <p:nvPr>
            <p:ph type="pic" idx="2"/>
          </p:nvPr>
        </p:nvSpPr>
        <p:spPr>
          <a:xfrm>
            <a:off x="3186000" y="3242875"/>
            <a:ext cx="2798100" cy="1440600"/>
          </a:xfrm>
          <a:prstGeom prst="rect">
            <a:avLst/>
          </a:prstGeom>
          <a:noFill/>
          <a:ln>
            <a:noFill/>
          </a:ln>
        </p:spPr>
      </p:sp>
      <p:sp>
        <p:nvSpPr>
          <p:cNvPr id="285" name="Google Shape;285;p36"/>
          <p:cNvSpPr>
            <a:spLocks noGrp="1"/>
          </p:cNvSpPr>
          <p:nvPr>
            <p:ph type="pic" idx="3"/>
          </p:nvPr>
        </p:nvSpPr>
        <p:spPr>
          <a:xfrm>
            <a:off x="5984100" y="3242875"/>
            <a:ext cx="1440600" cy="1440600"/>
          </a:xfrm>
          <a:prstGeom prst="rect">
            <a:avLst/>
          </a:prstGeom>
          <a:noFill/>
          <a:ln>
            <a:noFill/>
          </a:ln>
        </p:spPr>
      </p:sp>
      <p:sp>
        <p:nvSpPr>
          <p:cNvPr id="286" name="Google Shape;286;p36"/>
          <p:cNvSpPr>
            <a:spLocks noGrp="1"/>
          </p:cNvSpPr>
          <p:nvPr>
            <p:ph type="pic" idx="4"/>
          </p:nvPr>
        </p:nvSpPr>
        <p:spPr>
          <a:xfrm>
            <a:off x="7412150" y="1440350"/>
            <a:ext cx="1441500" cy="3243000"/>
          </a:xfrm>
          <a:prstGeom prst="rect">
            <a:avLst/>
          </a:prstGeom>
          <a:noFill/>
          <a:ln>
            <a:noFill/>
          </a:ln>
        </p:spPr>
      </p:sp>
      <p:sp>
        <p:nvSpPr>
          <p:cNvPr id="287" name="Google Shape;287;p36"/>
          <p:cNvSpPr>
            <a:spLocks noGrp="1"/>
          </p:cNvSpPr>
          <p:nvPr>
            <p:ph type="pic" idx="5"/>
          </p:nvPr>
        </p:nvSpPr>
        <p:spPr>
          <a:xfrm>
            <a:off x="7412150" y="0"/>
            <a:ext cx="1441500" cy="1440600"/>
          </a:xfrm>
          <a:prstGeom prst="rect">
            <a:avLst/>
          </a:prstGeom>
          <a:noFill/>
          <a:ln>
            <a:noFill/>
          </a:ln>
        </p:spPr>
      </p:sp>
      <p:sp>
        <p:nvSpPr>
          <p:cNvPr id="288" name="Google Shape;288;p36"/>
          <p:cNvSpPr>
            <a:spLocks noGrp="1"/>
          </p:cNvSpPr>
          <p:nvPr>
            <p:ph type="pic" idx="6"/>
          </p:nvPr>
        </p:nvSpPr>
        <p:spPr>
          <a:xfrm>
            <a:off x="3184850" y="0"/>
            <a:ext cx="4227300" cy="3243000"/>
          </a:xfrm>
          <a:prstGeom prst="rect">
            <a:avLst/>
          </a:prstGeom>
          <a:noFill/>
          <a:ln>
            <a:noFill/>
          </a:ln>
        </p:spPr>
      </p:sp>
      <p:sp>
        <p:nvSpPr>
          <p:cNvPr id="289" name="Google Shape;289;p36"/>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90" name="Google Shape;290;p36"/>
          <p:cNvSpPr txBox="1">
            <a:spLocks noGrp="1"/>
          </p:cNvSpPr>
          <p:nvPr>
            <p:ph type="sldNum" idx="7"/>
          </p:nvPr>
        </p:nvSpPr>
        <p:spPr>
          <a:xfrm>
            <a:off x="8308150" y="4782125"/>
            <a:ext cx="548700" cy="76200"/>
          </a:xfrm>
          <a:prstGeom prst="rect">
            <a:avLst/>
          </a:prstGeom>
        </p:spPr>
        <p:txBody>
          <a:bodyPr spcFirstLastPara="1" wrap="square" lIns="0" tIns="0" rIns="0" bIns="0" anchor="ctr" anchorCtr="0">
            <a:noAutofit/>
          </a:bodyPr>
          <a:lstStyle>
            <a:lvl1pPr lvl="0" algn="r">
              <a:buNone/>
              <a:defRPr>
                <a:solidFill>
                  <a:schemeClr val="dk1"/>
                </a:solidFill>
              </a:defRPr>
            </a:lvl1pPr>
            <a:lvl2pPr lvl="1" algn="r">
              <a:buNone/>
              <a:defRPr>
                <a:solidFill>
                  <a:schemeClr val="dk1"/>
                </a:solidFill>
              </a:defRPr>
            </a:lvl2pPr>
            <a:lvl3pPr lvl="2" algn="r">
              <a:buNone/>
              <a:defRPr>
                <a:solidFill>
                  <a:schemeClr val="dk1"/>
                </a:solidFill>
              </a:defRPr>
            </a:lvl3pPr>
            <a:lvl4pPr lvl="3" algn="r">
              <a:buNone/>
              <a:defRPr>
                <a:solidFill>
                  <a:schemeClr val="dk1"/>
                </a:solidFill>
              </a:defRPr>
            </a:lvl4pPr>
            <a:lvl5pPr lvl="4" algn="r">
              <a:buNone/>
              <a:defRPr>
                <a:solidFill>
                  <a:schemeClr val="dk1"/>
                </a:solidFill>
              </a:defRPr>
            </a:lvl5pPr>
            <a:lvl6pPr lvl="5" algn="r">
              <a:buNone/>
              <a:defRPr>
                <a:solidFill>
                  <a:schemeClr val="dk1"/>
                </a:solidFill>
              </a:defRPr>
            </a:lvl6pPr>
            <a:lvl7pPr lvl="6" algn="r">
              <a:buNone/>
              <a:defRPr>
                <a:solidFill>
                  <a:schemeClr val="dk1"/>
                </a:solidFill>
              </a:defRPr>
            </a:lvl7pPr>
            <a:lvl8pPr lvl="7" algn="r">
              <a:buNone/>
              <a:defRPr>
                <a:solidFill>
                  <a:schemeClr val="dk1"/>
                </a:solidFill>
              </a:defRPr>
            </a:lvl8pPr>
            <a:lvl9pPr lvl="8" algn="r">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91" name="Google Shape;291;p36"/>
          <p:cNvSpPr txBox="1">
            <a:spLocks noGrp="1"/>
          </p:cNvSpPr>
          <p:nvPr>
            <p:ph type="title"/>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92" name="Google Shape;292;p36"/>
          <p:cNvSpPr txBox="1">
            <a:spLocks noGrp="1"/>
          </p:cNvSpPr>
          <p:nvPr>
            <p:ph type="title" idx="8"/>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293" name="Google Shape;293;p36"/>
          <p:cNvSpPr txBox="1">
            <a:spLocks noGrp="1"/>
          </p:cNvSpPr>
          <p:nvPr>
            <p:ph type="title" idx="9"/>
          </p:nvPr>
        </p:nvSpPr>
        <p:spPr>
          <a:xfrm>
            <a:off x="283850" y="285900"/>
            <a:ext cx="2773200" cy="816300"/>
          </a:xfrm>
          <a:prstGeom prst="rect">
            <a:avLst/>
          </a:prstGeom>
        </p:spPr>
        <p:txBody>
          <a:bodyPr spcFirstLastPara="1" wrap="square" lIns="0" tIns="0" rIns="0" bIns="0" anchor="t" anchorCtr="0">
            <a:spAutoFit/>
          </a:bodyPr>
          <a:lstStyle>
            <a:lvl1pPr lvl="0">
              <a:lnSpc>
                <a:spcPct val="85000"/>
              </a:lnSpc>
              <a:spcBef>
                <a:spcPts val="0"/>
              </a:spcBef>
              <a:spcAft>
                <a:spcPts val="0"/>
              </a:spcAft>
              <a:buNone/>
              <a:defRPr sz="3000">
                <a:solidFill>
                  <a:schemeClr val="dk1"/>
                </a:solidFill>
              </a:defRPr>
            </a:lvl1pPr>
            <a:lvl2pPr lvl="1">
              <a:lnSpc>
                <a:spcPct val="85000"/>
              </a:lnSpc>
              <a:spcBef>
                <a:spcPts val="0"/>
              </a:spcBef>
              <a:spcAft>
                <a:spcPts val="0"/>
              </a:spcAft>
              <a:buNone/>
              <a:defRPr sz="3000">
                <a:solidFill>
                  <a:schemeClr val="dk1"/>
                </a:solidFill>
              </a:defRPr>
            </a:lvl2pPr>
            <a:lvl3pPr lvl="2">
              <a:lnSpc>
                <a:spcPct val="85000"/>
              </a:lnSpc>
              <a:spcBef>
                <a:spcPts val="0"/>
              </a:spcBef>
              <a:spcAft>
                <a:spcPts val="0"/>
              </a:spcAft>
              <a:buNone/>
              <a:defRPr sz="3000">
                <a:solidFill>
                  <a:schemeClr val="dk1"/>
                </a:solidFill>
              </a:defRPr>
            </a:lvl3pPr>
            <a:lvl4pPr lvl="3">
              <a:lnSpc>
                <a:spcPct val="85000"/>
              </a:lnSpc>
              <a:spcBef>
                <a:spcPts val="0"/>
              </a:spcBef>
              <a:spcAft>
                <a:spcPts val="0"/>
              </a:spcAft>
              <a:buNone/>
              <a:defRPr sz="3000">
                <a:solidFill>
                  <a:schemeClr val="dk1"/>
                </a:solidFill>
              </a:defRPr>
            </a:lvl4pPr>
            <a:lvl5pPr lvl="4">
              <a:lnSpc>
                <a:spcPct val="85000"/>
              </a:lnSpc>
              <a:spcBef>
                <a:spcPts val="0"/>
              </a:spcBef>
              <a:spcAft>
                <a:spcPts val="0"/>
              </a:spcAft>
              <a:buNone/>
              <a:defRPr sz="3000">
                <a:solidFill>
                  <a:schemeClr val="dk1"/>
                </a:solidFill>
              </a:defRPr>
            </a:lvl5pPr>
            <a:lvl6pPr lvl="5">
              <a:lnSpc>
                <a:spcPct val="85000"/>
              </a:lnSpc>
              <a:spcBef>
                <a:spcPts val="0"/>
              </a:spcBef>
              <a:spcAft>
                <a:spcPts val="0"/>
              </a:spcAft>
              <a:buNone/>
              <a:defRPr sz="3000">
                <a:solidFill>
                  <a:schemeClr val="dk1"/>
                </a:solidFill>
              </a:defRPr>
            </a:lvl6pPr>
            <a:lvl7pPr lvl="6">
              <a:lnSpc>
                <a:spcPct val="85000"/>
              </a:lnSpc>
              <a:spcBef>
                <a:spcPts val="0"/>
              </a:spcBef>
              <a:spcAft>
                <a:spcPts val="0"/>
              </a:spcAft>
              <a:buNone/>
              <a:defRPr sz="3000">
                <a:solidFill>
                  <a:schemeClr val="dk1"/>
                </a:solidFill>
              </a:defRPr>
            </a:lvl7pPr>
            <a:lvl8pPr lvl="7">
              <a:lnSpc>
                <a:spcPct val="85000"/>
              </a:lnSpc>
              <a:spcBef>
                <a:spcPts val="0"/>
              </a:spcBef>
              <a:spcAft>
                <a:spcPts val="0"/>
              </a:spcAft>
              <a:buNone/>
              <a:defRPr sz="3000">
                <a:solidFill>
                  <a:schemeClr val="dk1"/>
                </a:solidFill>
              </a:defRPr>
            </a:lvl8pPr>
            <a:lvl9pPr lvl="8">
              <a:lnSpc>
                <a:spcPct val="85000"/>
              </a:lnSpc>
              <a:spcBef>
                <a:spcPts val="0"/>
              </a:spcBef>
              <a:spcAft>
                <a:spcPts val="0"/>
              </a:spcAft>
              <a:buNone/>
              <a:defRPr sz="3000">
                <a:solidFill>
                  <a:schemeClr val="dk1"/>
                </a:solidFill>
              </a:defRPr>
            </a:lvl9pPr>
          </a:lstStyle>
          <a:p>
            <a:endParaRPr/>
          </a:p>
        </p:txBody>
      </p:sp>
      <p:sp>
        <p:nvSpPr>
          <p:cNvPr id="294" name="Google Shape;294;p36"/>
          <p:cNvSpPr txBox="1">
            <a:spLocks noGrp="1"/>
          </p:cNvSpPr>
          <p:nvPr>
            <p:ph type="body" idx="1"/>
          </p:nvPr>
        </p:nvSpPr>
        <p:spPr>
          <a:xfrm>
            <a:off x="283850" y="2636275"/>
            <a:ext cx="2767200" cy="2046300"/>
          </a:xfrm>
          <a:prstGeom prst="rect">
            <a:avLst/>
          </a:prstGeom>
        </p:spPr>
        <p:txBody>
          <a:bodyPr spcFirstLastPara="1" wrap="square" lIns="0" tIns="0" rIns="0" bIns="0" anchor="b" anchorCtr="0">
            <a:noAutofit/>
          </a:bodyPr>
          <a:lstStyle>
            <a:lvl1pPr marL="457200" lvl="0" indent="-292100">
              <a:spcBef>
                <a:spcPts val="0"/>
              </a:spcBef>
              <a:spcAft>
                <a:spcPts val="0"/>
              </a:spcAft>
              <a:buClr>
                <a:schemeClr val="dk1"/>
              </a:buClr>
              <a:buSzPts val="1000"/>
              <a:buFont typeface="Inter"/>
              <a:buChar char="●"/>
              <a:defRPr sz="1000">
                <a:solidFill>
                  <a:schemeClr val="dk1"/>
                </a:solidFill>
              </a:defRPr>
            </a:lvl1pPr>
            <a:lvl2pPr marL="914400" lvl="1" indent="-292100">
              <a:spcBef>
                <a:spcPts val="0"/>
              </a:spcBef>
              <a:spcAft>
                <a:spcPts val="0"/>
              </a:spcAft>
              <a:buClr>
                <a:schemeClr val="dk1"/>
              </a:buClr>
              <a:buSzPts val="1000"/>
              <a:buFont typeface="Inter"/>
              <a:buChar char="○"/>
              <a:defRPr sz="1000">
                <a:solidFill>
                  <a:schemeClr val="dk1"/>
                </a:solidFill>
              </a:defRPr>
            </a:lvl2pPr>
            <a:lvl3pPr marL="1371600" lvl="2" indent="-292100">
              <a:spcBef>
                <a:spcPts val="0"/>
              </a:spcBef>
              <a:spcAft>
                <a:spcPts val="0"/>
              </a:spcAft>
              <a:buClr>
                <a:schemeClr val="dk1"/>
              </a:buClr>
              <a:buSzPts val="1000"/>
              <a:buFont typeface="Inter"/>
              <a:buChar char="■"/>
              <a:defRPr sz="1000">
                <a:solidFill>
                  <a:schemeClr val="dk1"/>
                </a:solidFill>
              </a:defRPr>
            </a:lvl3pPr>
            <a:lvl4pPr marL="1828800" lvl="3" indent="-292100">
              <a:spcBef>
                <a:spcPts val="0"/>
              </a:spcBef>
              <a:spcAft>
                <a:spcPts val="0"/>
              </a:spcAft>
              <a:buClr>
                <a:schemeClr val="dk1"/>
              </a:buClr>
              <a:buSzPts val="1000"/>
              <a:buFont typeface="Inter"/>
              <a:buChar char="●"/>
              <a:defRPr sz="1000">
                <a:solidFill>
                  <a:schemeClr val="dk1"/>
                </a:solidFill>
              </a:defRPr>
            </a:lvl4pPr>
            <a:lvl5pPr marL="2286000" lvl="4" indent="-292100">
              <a:spcBef>
                <a:spcPts val="0"/>
              </a:spcBef>
              <a:spcAft>
                <a:spcPts val="0"/>
              </a:spcAft>
              <a:buClr>
                <a:schemeClr val="dk1"/>
              </a:buClr>
              <a:buSzPts val="1000"/>
              <a:buFont typeface="Inter"/>
              <a:buChar char="○"/>
              <a:defRPr sz="1000">
                <a:solidFill>
                  <a:schemeClr val="dk1"/>
                </a:solidFill>
              </a:defRPr>
            </a:lvl5pPr>
            <a:lvl6pPr marL="2743200" lvl="5" indent="-292100">
              <a:spcBef>
                <a:spcPts val="0"/>
              </a:spcBef>
              <a:spcAft>
                <a:spcPts val="0"/>
              </a:spcAft>
              <a:buClr>
                <a:schemeClr val="dk1"/>
              </a:buClr>
              <a:buSzPts val="1000"/>
              <a:buFont typeface="Inter"/>
              <a:buChar char="■"/>
              <a:defRPr sz="1000">
                <a:solidFill>
                  <a:schemeClr val="dk1"/>
                </a:solidFill>
              </a:defRPr>
            </a:lvl6pPr>
            <a:lvl7pPr marL="3200400" lvl="6" indent="-292100">
              <a:spcBef>
                <a:spcPts val="0"/>
              </a:spcBef>
              <a:spcAft>
                <a:spcPts val="0"/>
              </a:spcAft>
              <a:buClr>
                <a:schemeClr val="dk1"/>
              </a:buClr>
              <a:buSzPts val="1000"/>
              <a:buFont typeface="Inter"/>
              <a:buChar char="●"/>
              <a:defRPr sz="1000">
                <a:solidFill>
                  <a:schemeClr val="dk1"/>
                </a:solidFill>
              </a:defRPr>
            </a:lvl7pPr>
            <a:lvl8pPr marL="3657600" lvl="7" indent="-292100">
              <a:spcBef>
                <a:spcPts val="0"/>
              </a:spcBef>
              <a:spcAft>
                <a:spcPts val="0"/>
              </a:spcAft>
              <a:buClr>
                <a:schemeClr val="dk1"/>
              </a:buClr>
              <a:buSzPts val="1000"/>
              <a:buFont typeface="Inter"/>
              <a:buChar char="○"/>
              <a:defRPr sz="1000">
                <a:solidFill>
                  <a:schemeClr val="dk1"/>
                </a:solidFill>
              </a:defRPr>
            </a:lvl8pPr>
            <a:lvl9pPr marL="4114800" lvl="8" indent="-292100">
              <a:spcBef>
                <a:spcPts val="0"/>
              </a:spcBef>
              <a:spcAft>
                <a:spcPts val="0"/>
              </a:spcAft>
              <a:buClr>
                <a:schemeClr val="dk1"/>
              </a:buClr>
              <a:buSzPts val="1000"/>
              <a:buFont typeface="Inter"/>
              <a:buChar char="■"/>
              <a:defRPr sz="1000">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ver">
  <p:cSld name="BLANK_4">
    <p:bg>
      <p:bgPr>
        <a:solidFill>
          <a:schemeClr val="accent1"/>
        </a:solidFill>
        <a:effectLst/>
      </p:bgPr>
    </p:bg>
    <p:spTree>
      <p:nvGrpSpPr>
        <p:cNvPr id="1" name="Shape 295"/>
        <p:cNvGrpSpPr/>
        <p:nvPr/>
      </p:nvGrpSpPr>
      <p:grpSpPr>
        <a:xfrm>
          <a:off x="0" y="0"/>
          <a:ext cx="0" cy="0"/>
          <a:chOff x="0" y="0"/>
          <a:chExt cx="0" cy="0"/>
        </a:xfrm>
      </p:grpSpPr>
      <p:sp>
        <p:nvSpPr>
          <p:cNvPr id="296" name="Google Shape;296;p37"/>
          <p:cNvSpPr/>
          <p:nvPr/>
        </p:nvSpPr>
        <p:spPr>
          <a:xfrm>
            <a:off x="5283375" y="285900"/>
            <a:ext cx="3573485" cy="3573485"/>
          </a:xfrm>
          <a:custGeom>
            <a:avLst/>
            <a:gdLst/>
            <a:ahLst/>
            <a:cxnLst/>
            <a:rect l="l" t="t" r="r" b="b"/>
            <a:pathLst>
              <a:path w="32645" h="32645" extrusionOk="0">
                <a:moveTo>
                  <a:pt x="2512" y="0"/>
                </a:moveTo>
                <a:lnTo>
                  <a:pt x="2512" y="5023"/>
                </a:lnTo>
                <a:lnTo>
                  <a:pt x="24107" y="5023"/>
                </a:lnTo>
                <a:lnTo>
                  <a:pt x="1" y="29129"/>
                </a:lnTo>
                <a:lnTo>
                  <a:pt x="3516" y="32644"/>
                </a:lnTo>
                <a:lnTo>
                  <a:pt x="27623" y="8538"/>
                </a:lnTo>
                <a:lnTo>
                  <a:pt x="27623" y="30133"/>
                </a:lnTo>
                <a:lnTo>
                  <a:pt x="32645" y="30133"/>
                </a:lnTo>
                <a:lnTo>
                  <a:pt x="32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Inter"/>
              <a:ea typeface="Inter"/>
              <a:cs typeface="Inter"/>
              <a:sym typeface="Inter"/>
            </a:endParaRPr>
          </a:p>
        </p:txBody>
      </p:sp>
      <p:sp>
        <p:nvSpPr>
          <p:cNvPr id="297" name="Google Shape;297;p37"/>
          <p:cNvSpPr txBox="1">
            <a:spLocks noGrp="1"/>
          </p:cNvSpPr>
          <p:nvPr>
            <p:ph type="title"/>
          </p:nvPr>
        </p:nvSpPr>
        <p:spPr>
          <a:xfrm>
            <a:off x="283850" y="224410"/>
            <a:ext cx="6683700" cy="1236900"/>
          </a:xfrm>
          <a:prstGeom prst="rect">
            <a:avLst/>
          </a:prstGeom>
        </p:spPr>
        <p:txBody>
          <a:bodyPr spcFirstLastPara="1" wrap="square" lIns="0" tIns="91425" rIns="91425" bIns="91425" anchor="t" anchorCtr="0">
            <a:noAutofit/>
          </a:bodyPr>
          <a:lstStyle>
            <a:lvl1pPr lvl="0">
              <a:lnSpc>
                <a:spcPct val="70000"/>
              </a:lnSpc>
              <a:spcBef>
                <a:spcPts val="0"/>
              </a:spcBef>
              <a:spcAft>
                <a:spcPts val="0"/>
              </a:spcAft>
              <a:buNone/>
              <a:defRPr sz="6000"/>
            </a:lvl1pPr>
            <a:lvl2pPr lvl="1">
              <a:lnSpc>
                <a:spcPct val="70000"/>
              </a:lnSpc>
              <a:spcBef>
                <a:spcPts val="0"/>
              </a:spcBef>
              <a:spcAft>
                <a:spcPts val="0"/>
              </a:spcAft>
              <a:buNone/>
              <a:defRPr sz="6000"/>
            </a:lvl2pPr>
            <a:lvl3pPr lvl="2">
              <a:lnSpc>
                <a:spcPct val="70000"/>
              </a:lnSpc>
              <a:spcBef>
                <a:spcPts val="0"/>
              </a:spcBef>
              <a:spcAft>
                <a:spcPts val="0"/>
              </a:spcAft>
              <a:buNone/>
              <a:defRPr sz="6000"/>
            </a:lvl3pPr>
            <a:lvl4pPr lvl="3">
              <a:lnSpc>
                <a:spcPct val="70000"/>
              </a:lnSpc>
              <a:spcBef>
                <a:spcPts val="0"/>
              </a:spcBef>
              <a:spcAft>
                <a:spcPts val="0"/>
              </a:spcAft>
              <a:buNone/>
              <a:defRPr sz="6000"/>
            </a:lvl4pPr>
            <a:lvl5pPr lvl="4">
              <a:lnSpc>
                <a:spcPct val="70000"/>
              </a:lnSpc>
              <a:spcBef>
                <a:spcPts val="0"/>
              </a:spcBef>
              <a:spcAft>
                <a:spcPts val="0"/>
              </a:spcAft>
              <a:buNone/>
              <a:defRPr sz="6000"/>
            </a:lvl5pPr>
            <a:lvl6pPr lvl="5">
              <a:lnSpc>
                <a:spcPct val="70000"/>
              </a:lnSpc>
              <a:spcBef>
                <a:spcPts val="0"/>
              </a:spcBef>
              <a:spcAft>
                <a:spcPts val="0"/>
              </a:spcAft>
              <a:buNone/>
              <a:defRPr sz="6000"/>
            </a:lvl6pPr>
            <a:lvl7pPr lvl="6">
              <a:lnSpc>
                <a:spcPct val="70000"/>
              </a:lnSpc>
              <a:spcBef>
                <a:spcPts val="0"/>
              </a:spcBef>
              <a:spcAft>
                <a:spcPts val="0"/>
              </a:spcAft>
              <a:buNone/>
              <a:defRPr sz="6000"/>
            </a:lvl7pPr>
            <a:lvl8pPr lvl="7">
              <a:lnSpc>
                <a:spcPct val="70000"/>
              </a:lnSpc>
              <a:spcBef>
                <a:spcPts val="0"/>
              </a:spcBef>
              <a:spcAft>
                <a:spcPts val="0"/>
              </a:spcAft>
              <a:buNone/>
              <a:defRPr sz="6000"/>
            </a:lvl8pPr>
            <a:lvl9pPr lvl="8">
              <a:lnSpc>
                <a:spcPct val="70000"/>
              </a:lnSpc>
              <a:spcBef>
                <a:spcPts val="0"/>
              </a:spcBef>
              <a:spcAft>
                <a:spcPts val="0"/>
              </a:spcAft>
              <a:buNone/>
              <a:defRPr sz="6000"/>
            </a:lvl9pPr>
          </a:lstStyle>
          <a:p>
            <a:endParaRPr/>
          </a:p>
        </p:txBody>
      </p:sp>
      <p:sp>
        <p:nvSpPr>
          <p:cNvPr id="298" name="Google Shape;298;p37"/>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9" name="Google Shape;299;p37"/>
          <p:cNvSpPr txBox="1">
            <a:spLocks noGrp="1"/>
          </p:cNvSpPr>
          <p:nvPr>
            <p:ph type="title" idx="2"/>
          </p:nvPr>
        </p:nvSpPr>
        <p:spPr>
          <a:xfrm>
            <a:off x="462975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37"/>
          <p:cNvSpPr txBox="1">
            <a:spLocks noGrp="1"/>
          </p:cNvSpPr>
          <p:nvPr>
            <p:ph type="title" idx="3"/>
          </p:nvPr>
        </p:nvSpPr>
        <p:spPr>
          <a:xfrm>
            <a:off x="6086100" y="4778975"/>
            <a:ext cx="1328400" cy="76200"/>
          </a:xfrm>
          <a:prstGeom prst="rect">
            <a:avLst/>
          </a:prstGeom>
        </p:spPr>
        <p:txBody>
          <a:bodyPr spcFirstLastPara="1" wrap="square" lIns="0" tIns="0" rIns="0" bIns="0" anchor="ctr" anchorCtr="0">
            <a:noAutofit/>
          </a:bodyPr>
          <a:lstStyle>
            <a:lvl1pPr lvl="0">
              <a:spcBef>
                <a:spcPts val="0"/>
              </a:spcBef>
              <a:spcAft>
                <a:spcPts val="0"/>
              </a:spcAft>
              <a:buSzPts val="600"/>
              <a:buFont typeface="Int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37"/>
          <p:cNvSpPr txBox="1">
            <a:spLocks noGrp="1"/>
          </p:cNvSpPr>
          <p:nvPr>
            <p:ph type="title" idx="4"/>
          </p:nvPr>
        </p:nvSpPr>
        <p:spPr>
          <a:xfrm>
            <a:off x="288625" y="4778975"/>
            <a:ext cx="4227300" cy="76200"/>
          </a:xfrm>
          <a:prstGeom prst="rect">
            <a:avLst/>
          </a:prstGeom>
        </p:spPr>
        <p:txBody>
          <a:bodyPr spcFirstLastPara="1" wrap="square" lIns="0" tIns="0" rIns="0" bIns="0" anchor="ctr" anchorCtr="0">
            <a:spAutoFit/>
          </a:bodyPr>
          <a:lstStyle>
            <a:lvl1pPr lvl="0">
              <a:spcBef>
                <a:spcPts val="0"/>
              </a:spcBef>
              <a:spcAft>
                <a:spcPts val="0"/>
              </a:spcAft>
              <a:buClr>
                <a:schemeClr val="lt1"/>
              </a:buClr>
              <a:buSzPts val="600"/>
              <a:buFont typeface="Inter"/>
              <a:buNone/>
              <a:defRPr sz="6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02"/>
        <p:cNvGrpSpPr/>
        <p:nvPr/>
      </p:nvGrpSpPr>
      <p:grpSpPr>
        <a:xfrm>
          <a:off x="0" y="0"/>
          <a:ext cx="0" cy="0"/>
          <a:chOff x="0" y="0"/>
          <a:chExt cx="0" cy="0"/>
        </a:xfrm>
      </p:grpSpPr>
      <p:sp>
        <p:nvSpPr>
          <p:cNvPr id="303" name="Google Shape;303;p38"/>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04" name="Google Shape;304;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9" name="Google Shape;30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10"/>
        <p:cNvGrpSpPr/>
        <p:nvPr/>
      </p:nvGrpSpPr>
      <p:grpSpPr>
        <a:xfrm>
          <a:off x="0" y="0"/>
          <a:ext cx="0" cy="0"/>
          <a:chOff x="0" y="0"/>
          <a:chExt cx="0" cy="0"/>
        </a:xfrm>
      </p:grpSpPr>
      <p:sp>
        <p:nvSpPr>
          <p:cNvPr id="311" name="Google Shape;311;p41"/>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2" name="Google Shape;312;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41"/>
          <p:cNvSpPr txBox="1">
            <a:spLocks noGrp="1"/>
          </p:cNvSpPr>
          <p:nvPr>
            <p:ph type="body" idx="2"/>
          </p:nvPr>
        </p:nvSpPr>
        <p:spPr>
          <a:xfrm>
            <a:off x="4832400" y="1152475"/>
            <a:ext cx="3999900" cy="3416400"/>
          </a:xfrm>
          <a:prstGeom prst="rect">
            <a:avLst/>
          </a:prstGeom>
        </p:spPr>
        <p:txBody>
          <a:bodyPr spcFirstLastPara="1" wrap="square" lIns="0" tIns="0" rIns="0" bIns="0"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311700" y="555600"/>
            <a:ext cx="2808000" cy="755700"/>
          </a:xfrm>
          <a:prstGeom prst="rect">
            <a:avLst/>
          </a:prstGeom>
        </p:spPr>
        <p:txBody>
          <a:bodyPr spcFirstLastPara="1" wrap="square" lIns="0" tIns="0" rIns="0" bIns="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8" name="Google Shape;318;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490250" y="450150"/>
            <a:ext cx="6367800" cy="4090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3" name="Google Shape;323;p4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24" name="Google Shape;324;p4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5"/>
        <p:cNvGrpSpPr/>
        <p:nvPr/>
      </p:nvGrpSpPr>
      <p:grpSpPr>
        <a:xfrm>
          <a:off x="0" y="0"/>
          <a:ext cx="0" cy="0"/>
          <a:chOff x="0" y="0"/>
          <a:chExt cx="0" cy="0"/>
        </a:xfrm>
      </p:grpSpPr>
      <p:sp>
        <p:nvSpPr>
          <p:cNvPr id="326" name="Google Shape;326;p4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27"/>
        <p:cNvGrpSpPr/>
        <p:nvPr/>
      </p:nvGrpSpPr>
      <p:grpSpPr>
        <a:xfrm>
          <a:off x="0" y="0"/>
          <a:ext cx="0" cy="0"/>
          <a:chOff x="0" y="0"/>
          <a:chExt cx="0" cy="0"/>
        </a:xfrm>
      </p:grpSpPr>
      <p:sp>
        <p:nvSpPr>
          <p:cNvPr id="328" name="Google Shape;328;p47"/>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9" name="Google Shape;329;p4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1"/>
        <p:cNvGrpSpPr/>
        <p:nvPr/>
      </p:nvGrpSpPr>
      <p:grpSpPr>
        <a:xfrm>
          <a:off x="0" y="0"/>
          <a:ext cx="0" cy="0"/>
          <a:chOff x="0" y="0"/>
          <a:chExt cx="0" cy="0"/>
        </a:xfrm>
      </p:grpSpPr>
      <p:sp>
        <p:nvSpPr>
          <p:cNvPr id="332" name="Google Shape;332;p49"/>
          <p:cNvSpPr txBox="1">
            <a:spLocks noGrp="1"/>
          </p:cNvSpPr>
          <p:nvPr>
            <p:ph type="title"/>
          </p:nvPr>
        </p:nvSpPr>
        <p:spPr>
          <a:xfrm>
            <a:off x="677325" y="1832775"/>
            <a:ext cx="3217200" cy="1484100"/>
          </a:xfrm>
          <a:prstGeom prst="rect">
            <a:avLst/>
          </a:prstGeom>
        </p:spPr>
        <p:txBody>
          <a:bodyPr spcFirstLastPara="1" wrap="square" lIns="0" tIns="0" rIns="0" bIns="0"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3" name="Google Shape;333;p49"/>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4" name="Google Shape;334;p49"/>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5" name="Google Shape;335;p49"/>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6" name="Google Shape;336;p49"/>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7" name="Google Shape;337;p49"/>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8" name="Google Shape;338;p49"/>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50"/>
          <p:cNvSpPr txBox="1">
            <a:spLocks noGrp="1"/>
          </p:cNvSpPr>
          <p:nvPr>
            <p:ph type="body" idx="1"/>
          </p:nvPr>
        </p:nvSpPr>
        <p:spPr>
          <a:xfrm>
            <a:off x="311700" y="1152475"/>
            <a:ext cx="4473900" cy="34164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2" name="Google Shape;342;p50"/>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483175"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45" name="Google Shape;345;p51"/>
          <p:cNvSpPr txBox="1">
            <a:spLocks noGrp="1"/>
          </p:cNvSpPr>
          <p:nvPr>
            <p:ph type="body" idx="1"/>
          </p:nvPr>
        </p:nvSpPr>
        <p:spPr>
          <a:xfrm>
            <a:off x="483150" y="2237788"/>
            <a:ext cx="3619800" cy="23736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6" name="Google Shape;346;p51"/>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7" name="Google Shape;347;p51"/>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48" name="Google Shape;348;p51"/>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49"/>
        <p:cNvGrpSpPr/>
        <p:nvPr/>
      </p:nvGrpSpPr>
      <p:grpSpPr>
        <a:xfrm>
          <a:off x="0" y="0"/>
          <a:ext cx="0" cy="0"/>
          <a:chOff x="0" y="0"/>
          <a:chExt cx="0" cy="0"/>
        </a:xfrm>
      </p:grpSpPr>
      <p:sp>
        <p:nvSpPr>
          <p:cNvPr id="350" name="Google Shape;350;p52"/>
          <p:cNvSpPr txBox="1">
            <a:spLocks noGrp="1"/>
          </p:cNvSpPr>
          <p:nvPr>
            <p:ph type="body" idx="1"/>
          </p:nvPr>
        </p:nvSpPr>
        <p:spPr>
          <a:xfrm>
            <a:off x="483175" y="2417500"/>
            <a:ext cx="2455500" cy="23736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1" name="Google Shape;351;p52"/>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2" name="Google Shape;352;p52"/>
          <p:cNvSpPr txBox="1">
            <a:spLocks noGrp="1"/>
          </p:cNvSpPr>
          <p:nvPr>
            <p:ph type="title"/>
          </p:nvPr>
        </p:nvSpPr>
        <p:spPr>
          <a:xfrm>
            <a:off x="483175" y="450025"/>
            <a:ext cx="8184600" cy="758100"/>
          </a:xfrm>
          <a:prstGeom prst="rect">
            <a:avLst/>
          </a:prstGeom>
        </p:spPr>
        <p:txBody>
          <a:bodyPr spcFirstLastPara="1" wrap="square" lIns="0" tIns="0" rIns="0" bIns="0"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353" name="Google Shape;353;p52"/>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54" name="Google Shape;354;p52"/>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55" name="Google Shape;355;p52"/>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56" name="Google Shape;356;p52"/>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57"/>
        <p:cNvGrpSpPr/>
        <p:nvPr/>
      </p:nvGrpSpPr>
      <p:grpSpPr>
        <a:xfrm>
          <a:off x="0" y="0"/>
          <a:ext cx="0" cy="0"/>
          <a:chOff x="0" y="0"/>
          <a:chExt cx="0" cy="0"/>
        </a:xfrm>
      </p:grpSpPr>
      <p:sp>
        <p:nvSpPr>
          <p:cNvPr id="358" name="Google Shape;358;p53"/>
          <p:cNvSpPr txBox="1">
            <a:spLocks noGrp="1"/>
          </p:cNvSpPr>
          <p:nvPr>
            <p:ph type="body" idx="1"/>
          </p:nvPr>
        </p:nvSpPr>
        <p:spPr>
          <a:xfrm>
            <a:off x="366725" y="1759093"/>
            <a:ext cx="3838500" cy="1138500"/>
          </a:xfrm>
          <a:prstGeom prst="rect">
            <a:avLst/>
          </a:prstGeom>
        </p:spPr>
        <p:txBody>
          <a:bodyPr spcFirstLastPara="1" wrap="square" lIns="0" tIns="0" rIns="0" bIns="0" anchor="t" anchorCtr="0">
            <a:sp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9" name="Google Shape;359;p53"/>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0" name="Google Shape;360;p53"/>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1" name="Google Shape;361;p53"/>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2" name="Google Shape;362;p53"/>
          <p:cNvSpPr txBox="1">
            <a:spLocks noGrp="1"/>
          </p:cNvSpPr>
          <p:nvPr>
            <p:ph type="title"/>
          </p:nvPr>
        </p:nvSpPr>
        <p:spPr>
          <a:xfrm>
            <a:off x="366750"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3" name="Google Shape;363;p53"/>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4" name="Google Shape;364;p53"/>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5" name="Google Shape;365;p53"/>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6" name="Google Shape;366;p53"/>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54"/>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70"/>
        <p:cNvGrpSpPr/>
        <p:nvPr/>
      </p:nvGrpSpPr>
      <p:grpSpPr>
        <a:xfrm>
          <a:off x="0" y="0"/>
          <a:ext cx="0" cy="0"/>
          <a:chOff x="0" y="0"/>
          <a:chExt cx="0" cy="0"/>
        </a:xfrm>
      </p:grpSpPr>
      <p:sp>
        <p:nvSpPr>
          <p:cNvPr id="371" name="Google Shape;371;p55"/>
          <p:cNvSpPr txBox="1">
            <a:spLocks noGrp="1"/>
          </p:cNvSpPr>
          <p:nvPr>
            <p:ph type="body" idx="1"/>
          </p:nvPr>
        </p:nvSpPr>
        <p:spPr>
          <a:xfrm>
            <a:off x="311700" y="4080225"/>
            <a:ext cx="4027500" cy="9261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2" name="Google Shape;372;p55"/>
          <p:cNvSpPr>
            <a:spLocks noGrp="1"/>
          </p:cNvSpPr>
          <p:nvPr>
            <p:ph type="pic" idx="2"/>
          </p:nvPr>
        </p:nvSpPr>
        <p:spPr>
          <a:xfrm>
            <a:off x="4804825" y="1133300"/>
            <a:ext cx="4027500" cy="2392800"/>
          </a:xfrm>
          <a:prstGeom prst="rect">
            <a:avLst/>
          </a:prstGeom>
          <a:noFill/>
          <a:ln>
            <a:noFill/>
          </a:ln>
        </p:spPr>
      </p:sp>
      <p:sp>
        <p:nvSpPr>
          <p:cNvPr id="373" name="Google Shape;373;p55"/>
          <p:cNvSpPr>
            <a:spLocks noGrp="1"/>
          </p:cNvSpPr>
          <p:nvPr>
            <p:ph type="pic" idx="3"/>
          </p:nvPr>
        </p:nvSpPr>
        <p:spPr>
          <a:xfrm>
            <a:off x="311725" y="1133300"/>
            <a:ext cx="4027500" cy="2392800"/>
          </a:xfrm>
          <a:prstGeom prst="rect">
            <a:avLst/>
          </a:prstGeom>
          <a:noFill/>
          <a:ln>
            <a:noFill/>
          </a:ln>
        </p:spPr>
      </p:sp>
      <p:sp>
        <p:nvSpPr>
          <p:cNvPr id="374" name="Google Shape;374;p55"/>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5" name="Google Shape;375;p55"/>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55"/>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77" name="Google Shape;377;p55"/>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78"/>
        <p:cNvGrpSpPr/>
        <p:nvPr/>
      </p:nvGrpSpPr>
      <p:grpSpPr>
        <a:xfrm>
          <a:off x="0" y="0"/>
          <a:ext cx="0" cy="0"/>
          <a:chOff x="0" y="0"/>
          <a:chExt cx="0" cy="0"/>
        </a:xfrm>
      </p:grpSpPr>
      <p:sp>
        <p:nvSpPr>
          <p:cNvPr id="379" name="Google Shape;379;p56"/>
          <p:cNvSpPr txBox="1">
            <a:spLocks noGrp="1"/>
          </p:cNvSpPr>
          <p:nvPr>
            <p:ph type="body" idx="1"/>
          </p:nvPr>
        </p:nvSpPr>
        <p:spPr>
          <a:xfrm>
            <a:off x="311700" y="3911700"/>
            <a:ext cx="2627100" cy="1018500"/>
          </a:xfrm>
          <a:prstGeom prst="rect">
            <a:avLst/>
          </a:prstGeom>
        </p:spPr>
        <p:txBody>
          <a:bodyPr spcFirstLastPara="1" wrap="square" lIns="0" tIns="0" rIns="0" bIns="0" anchor="t" anchorCtr="0">
            <a:sp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0" name="Google Shape;380;p56"/>
          <p:cNvSpPr>
            <a:spLocks noGrp="1"/>
          </p:cNvSpPr>
          <p:nvPr>
            <p:ph type="pic" idx="2"/>
          </p:nvPr>
        </p:nvSpPr>
        <p:spPr>
          <a:xfrm>
            <a:off x="6205225" y="1128325"/>
            <a:ext cx="2627100" cy="2273100"/>
          </a:xfrm>
          <a:prstGeom prst="rect">
            <a:avLst/>
          </a:prstGeom>
          <a:noFill/>
          <a:ln>
            <a:noFill/>
          </a:ln>
        </p:spPr>
      </p:sp>
      <p:sp>
        <p:nvSpPr>
          <p:cNvPr id="381" name="Google Shape;381;p56"/>
          <p:cNvSpPr>
            <a:spLocks noGrp="1"/>
          </p:cNvSpPr>
          <p:nvPr>
            <p:ph type="pic" idx="3"/>
          </p:nvPr>
        </p:nvSpPr>
        <p:spPr>
          <a:xfrm>
            <a:off x="311725" y="1128325"/>
            <a:ext cx="2627100" cy="2273100"/>
          </a:xfrm>
          <a:prstGeom prst="rect">
            <a:avLst/>
          </a:prstGeom>
          <a:noFill/>
          <a:ln>
            <a:noFill/>
          </a:ln>
        </p:spPr>
      </p:sp>
      <p:sp>
        <p:nvSpPr>
          <p:cNvPr id="382" name="Google Shape;382;p56"/>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3" name="Google Shape;383;p56"/>
          <p:cNvSpPr>
            <a:spLocks noGrp="1"/>
          </p:cNvSpPr>
          <p:nvPr>
            <p:ph type="pic" idx="5"/>
          </p:nvPr>
        </p:nvSpPr>
        <p:spPr>
          <a:xfrm>
            <a:off x="3255250" y="1128325"/>
            <a:ext cx="2627100" cy="2273100"/>
          </a:xfrm>
          <a:prstGeom prst="rect">
            <a:avLst/>
          </a:prstGeom>
          <a:noFill/>
          <a:ln>
            <a:noFill/>
          </a:ln>
        </p:spPr>
      </p:sp>
      <p:sp>
        <p:nvSpPr>
          <p:cNvPr id="384" name="Google Shape;384;p56"/>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5" name="Google Shape;385;p56"/>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56"/>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87" name="Google Shape;387;p56"/>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88" name="Google Shape;388;p56"/>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389"/>
        <p:cNvGrpSpPr/>
        <p:nvPr/>
      </p:nvGrpSpPr>
      <p:grpSpPr>
        <a:xfrm>
          <a:off x="0" y="0"/>
          <a:ext cx="0" cy="0"/>
          <a:chOff x="0" y="0"/>
          <a:chExt cx="0" cy="0"/>
        </a:xfrm>
      </p:grpSpPr>
      <p:sp>
        <p:nvSpPr>
          <p:cNvPr id="390" name="Google Shape;390;p57"/>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391"/>
        <p:cNvGrpSpPr/>
        <p:nvPr/>
      </p:nvGrpSpPr>
      <p:grpSpPr>
        <a:xfrm>
          <a:off x="0" y="0"/>
          <a:ext cx="0" cy="0"/>
          <a:chOff x="0" y="0"/>
          <a:chExt cx="0" cy="0"/>
        </a:xfrm>
      </p:grpSpPr>
      <p:sp>
        <p:nvSpPr>
          <p:cNvPr id="392" name="Google Shape;392;p58"/>
          <p:cNvSpPr>
            <a:spLocks noGrp="1"/>
          </p:cNvSpPr>
          <p:nvPr>
            <p:ph type="pic" idx="2"/>
          </p:nvPr>
        </p:nvSpPr>
        <p:spPr>
          <a:xfrm>
            <a:off x="3389600" y="118913"/>
            <a:ext cx="1643700" cy="1535100"/>
          </a:xfrm>
          <a:prstGeom prst="rect">
            <a:avLst/>
          </a:prstGeom>
          <a:noFill/>
          <a:ln>
            <a:noFill/>
          </a:ln>
        </p:spPr>
      </p:sp>
      <p:sp>
        <p:nvSpPr>
          <p:cNvPr id="393" name="Google Shape;393;p58"/>
          <p:cNvSpPr>
            <a:spLocks noGrp="1"/>
          </p:cNvSpPr>
          <p:nvPr>
            <p:ph type="pic" idx="3"/>
          </p:nvPr>
        </p:nvSpPr>
        <p:spPr>
          <a:xfrm>
            <a:off x="5195935" y="118913"/>
            <a:ext cx="1643700" cy="1535100"/>
          </a:xfrm>
          <a:prstGeom prst="rect">
            <a:avLst/>
          </a:prstGeom>
          <a:noFill/>
          <a:ln>
            <a:noFill/>
          </a:ln>
        </p:spPr>
      </p:sp>
      <p:sp>
        <p:nvSpPr>
          <p:cNvPr id="394" name="Google Shape;394;p58"/>
          <p:cNvSpPr>
            <a:spLocks noGrp="1"/>
          </p:cNvSpPr>
          <p:nvPr>
            <p:ph type="pic" idx="4"/>
          </p:nvPr>
        </p:nvSpPr>
        <p:spPr>
          <a:xfrm>
            <a:off x="7002270" y="118913"/>
            <a:ext cx="1643700" cy="1535100"/>
          </a:xfrm>
          <a:prstGeom prst="rect">
            <a:avLst/>
          </a:prstGeom>
          <a:noFill/>
          <a:ln>
            <a:noFill/>
          </a:ln>
        </p:spPr>
      </p:sp>
      <p:sp>
        <p:nvSpPr>
          <p:cNvPr id="395" name="Google Shape;395;p58"/>
          <p:cNvSpPr>
            <a:spLocks noGrp="1"/>
          </p:cNvSpPr>
          <p:nvPr>
            <p:ph type="pic" idx="5"/>
          </p:nvPr>
        </p:nvSpPr>
        <p:spPr>
          <a:xfrm>
            <a:off x="3389588" y="1804212"/>
            <a:ext cx="1643700" cy="1535100"/>
          </a:xfrm>
          <a:prstGeom prst="rect">
            <a:avLst/>
          </a:prstGeom>
          <a:noFill/>
          <a:ln>
            <a:noFill/>
          </a:ln>
        </p:spPr>
      </p:sp>
      <p:sp>
        <p:nvSpPr>
          <p:cNvPr id="396" name="Google Shape;396;p58"/>
          <p:cNvSpPr>
            <a:spLocks noGrp="1"/>
          </p:cNvSpPr>
          <p:nvPr>
            <p:ph type="pic" idx="6"/>
          </p:nvPr>
        </p:nvSpPr>
        <p:spPr>
          <a:xfrm>
            <a:off x="5195922" y="1804212"/>
            <a:ext cx="1643700" cy="1535100"/>
          </a:xfrm>
          <a:prstGeom prst="rect">
            <a:avLst/>
          </a:prstGeom>
          <a:noFill/>
          <a:ln>
            <a:noFill/>
          </a:ln>
        </p:spPr>
      </p:sp>
      <p:sp>
        <p:nvSpPr>
          <p:cNvPr id="397" name="Google Shape;397;p58"/>
          <p:cNvSpPr>
            <a:spLocks noGrp="1"/>
          </p:cNvSpPr>
          <p:nvPr>
            <p:ph type="pic" idx="7"/>
          </p:nvPr>
        </p:nvSpPr>
        <p:spPr>
          <a:xfrm>
            <a:off x="7002257" y="1804212"/>
            <a:ext cx="1643700" cy="1535100"/>
          </a:xfrm>
          <a:prstGeom prst="rect">
            <a:avLst/>
          </a:prstGeom>
          <a:noFill/>
          <a:ln>
            <a:noFill/>
          </a:ln>
        </p:spPr>
      </p:sp>
      <p:sp>
        <p:nvSpPr>
          <p:cNvPr id="398" name="Google Shape;398;p58"/>
          <p:cNvSpPr txBox="1">
            <a:spLocks noGrp="1"/>
          </p:cNvSpPr>
          <p:nvPr>
            <p:ph type="title"/>
          </p:nvPr>
        </p:nvSpPr>
        <p:spPr>
          <a:xfrm>
            <a:off x="351550" y="445025"/>
            <a:ext cx="2596800" cy="1706400"/>
          </a:xfrm>
          <a:prstGeom prst="rect">
            <a:avLst/>
          </a:prstGeom>
        </p:spPr>
        <p:txBody>
          <a:bodyPr spcFirstLastPara="1" wrap="square" lIns="0" tIns="0" rIns="0" bIns="0" anchor="ctr" anchorCtr="0">
            <a:spAutoFit/>
          </a:bodyPr>
          <a:lstStyle>
            <a:lvl1pPr lvl="0">
              <a:spcBef>
                <a:spcPts val="0"/>
              </a:spcBef>
              <a:spcAft>
                <a:spcPts val="0"/>
              </a:spcAft>
              <a:buSzPts val="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p58"/>
          <p:cNvSpPr>
            <a:spLocks noGrp="1"/>
          </p:cNvSpPr>
          <p:nvPr>
            <p:ph type="pic" idx="8"/>
          </p:nvPr>
        </p:nvSpPr>
        <p:spPr>
          <a:xfrm>
            <a:off x="3389588" y="3489487"/>
            <a:ext cx="1643700" cy="1535100"/>
          </a:xfrm>
          <a:prstGeom prst="rect">
            <a:avLst/>
          </a:prstGeom>
          <a:noFill/>
          <a:ln>
            <a:noFill/>
          </a:ln>
        </p:spPr>
      </p:sp>
      <p:sp>
        <p:nvSpPr>
          <p:cNvPr id="400" name="Google Shape;400;p58"/>
          <p:cNvSpPr>
            <a:spLocks noGrp="1"/>
          </p:cNvSpPr>
          <p:nvPr>
            <p:ph type="pic" idx="9"/>
          </p:nvPr>
        </p:nvSpPr>
        <p:spPr>
          <a:xfrm>
            <a:off x="5195922" y="3489487"/>
            <a:ext cx="1643700" cy="1535100"/>
          </a:xfrm>
          <a:prstGeom prst="rect">
            <a:avLst/>
          </a:prstGeom>
          <a:noFill/>
          <a:ln>
            <a:noFill/>
          </a:ln>
        </p:spPr>
      </p:sp>
      <p:sp>
        <p:nvSpPr>
          <p:cNvPr id="401" name="Google Shape;401;p58"/>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84850" y="1555575"/>
            <a:ext cx="5710500" cy="2861400"/>
          </a:xfrm>
          <a:prstGeom prst="rect">
            <a:avLst/>
          </a:prstGeom>
          <a:noFill/>
          <a:ln>
            <a:noFill/>
          </a:ln>
        </p:spPr>
        <p:txBody>
          <a:bodyPr spcFirstLastPara="1" wrap="square" lIns="0" tIns="0" rIns="0" bIns="0" anchor="t" anchorCtr="0">
            <a:spAutoFit/>
          </a:bodyPr>
          <a:lstStyle>
            <a:lvl1pPr marL="457200" lvl="0"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
        <p:nvSpPr>
          <p:cNvPr id="52" name="Google Shape;52;p13"/>
          <p:cNvSpPr txBox="1">
            <a:spLocks noGrp="1"/>
          </p:cNvSpPr>
          <p:nvPr>
            <p:ph type="title"/>
          </p:nvPr>
        </p:nvSpPr>
        <p:spPr>
          <a:xfrm>
            <a:off x="284850" y="285900"/>
            <a:ext cx="6423900" cy="5877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None/>
              <a:defRPr sz="3600">
                <a:solidFill>
                  <a:schemeClr val="lt1"/>
                </a:solidFill>
                <a:latin typeface="Inter"/>
                <a:ea typeface="Inter"/>
                <a:cs typeface="Inter"/>
                <a:sym typeface="Inter"/>
              </a:defRPr>
            </a:lvl1pPr>
            <a:lvl2pPr lvl="1">
              <a:lnSpc>
                <a:spcPct val="115000"/>
              </a:lnSpc>
              <a:spcBef>
                <a:spcPts val="0"/>
              </a:spcBef>
              <a:spcAft>
                <a:spcPts val="0"/>
              </a:spcAft>
              <a:buNone/>
              <a:defRPr sz="3600">
                <a:solidFill>
                  <a:schemeClr val="lt1"/>
                </a:solidFill>
                <a:latin typeface="Inter"/>
                <a:ea typeface="Inter"/>
                <a:cs typeface="Inter"/>
                <a:sym typeface="Inter"/>
              </a:defRPr>
            </a:lvl2pPr>
            <a:lvl3pPr lvl="2">
              <a:lnSpc>
                <a:spcPct val="115000"/>
              </a:lnSpc>
              <a:spcBef>
                <a:spcPts val="0"/>
              </a:spcBef>
              <a:spcAft>
                <a:spcPts val="0"/>
              </a:spcAft>
              <a:buNone/>
              <a:defRPr sz="3600">
                <a:solidFill>
                  <a:schemeClr val="lt1"/>
                </a:solidFill>
                <a:latin typeface="Inter"/>
                <a:ea typeface="Inter"/>
                <a:cs typeface="Inter"/>
                <a:sym typeface="Inter"/>
              </a:defRPr>
            </a:lvl3pPr>
            <a:lvl4pPr lvl="3">
              <a:lnSpc>
                <a:spcPct val="115000"/>
              </a:lnSpc>
              <a:spcBef>
                <a:spcPts val="0"/>
              </a:spcBef>
              <a:spcAft>
                <a:spcPts val="0"/>
              </a:spcAft>
              <a:buNone/>
              <a:defRPr sz="3600">
                <a:solidFill>
                  <a:schemeClr val="lt1"/>
                </a:solidFill>
                <a:latin typeface="Inter"/>
                <a:ea typeface="Inter"/>
                <a:cs typeface="Inter"/>
                <a:sym typeface="Inter"/>
              </a:defRPr>
            </a:lvl4pPr>
            <a:lvl5pPr lvl="4">
              <a:lnSpc>
                <a:spcPct val="115000"/>
              </a:lnSpc>
              <a:spcBef>
                <a:spcPts val="0"/>
              </a:spcBef>
              <a:spcAft>
                <a:spcPts val="0"/>
              </a:spcAft>
              <a:buNone/>
              <a:defRPr sz="3600">
                <a:solidFill>
                  <a:schemeClr val="lt1"/>
                </a:solidFill>
                <a:latin typeface="Inter"/>
                <a:ea typeface="Inter"/>
                <a:cs typeface="Inter"/>
                <a:sym typeface="Inter"/>
              </a:defRPr>
            </a:lvl5pPr>
            <a:lvl6pPr lvl="5">
              <a:lnSpc>
                <a:spcPct val="115000"/>
              </a:lnSpc>
              <a:spcBef>
                <a:spcPts val="0"/>
              </a:spcBef>
              <a:spcAft>
                <a:spcPts val="0"/>
              </a:spcAft>
              <a:buNone/>
              <a:defRPr sz="3600">
                <a:solidFill>
                  <a:schemeClr val="lt1"/>
                </a:solidFill>
                <a:latin typeface="Inter"/>
                <a:ea typeface="Inter"/>
                <a:cs typeface="Inter"/>
                <a:sym typeface="Inter"/>
              </a:defRPr>
            </a:lvl6pPr>
            <a:lvl7pPr lvl="6">
              <a:lnSpc>
                <a:spcPct val="115000"/>
              </a:lnSpc>
              <a:spcBef>
                <a:spcPts val="0"/>
              </a:spcBef>
              <a:spcAft>
                <a:spcPts val="0"/>
              </a:spcAft>
              <a:buNone/>
              <a:defRPr sz="3600">
                <a:solidFill>
                  <a:schemeClr val="lt1"/>
                </a:solidFill>
                <a:latin typeface="Inter"/>
                <a:ea typeface="Inter"/>
                <a:cs typeface="Inter"/>
                <a:sym typeface="Inter"/>
              </a:defRPr>
            </a:lvl7pPr>
            <a:lvl8pPr lvl="7">
              <a:lnSpc>
                <a:spcPct val="115000"/>
              </a:lnSpc>
              <a:spcBef>
                <a:spcPts val="0"/>
              </a:spcBef>
              <a:spcAft>
                <a:spcPts val="0"/>
              </a:spcAft>
              <a:buNone/>
              <a:defRPr sz="3600">
                <a:solidFill>
                  <a:schemeClr val="lt1"/>
                </a:solidFill>
                <a:latin typeface="Inter"/>
                <a:ea typeface="Inter"/>
                <a:cs typeface="Inter"/>
                <a:sym typeface="Inter"/>
              </a:defRPr>
            </a:lvl8pPr>
            <a:lvl9pPr lvl="8">
              <a:lnSpc>
                <a:spcPct val="115000"/>
              </a:lnSpc>
              <a:spcBef>
                <a:spcPts val="0"/>
              </a:spcBef>
              <a:spcAft>
                <a:spcPts val="0"/>
              </a:spcAft>
              <a:buNone/>
              <a:defRPr sz="3600">
                <a:solidFill>
                  <a:schemeClr val="lt1"/>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308150" y="4782125"/>
            <a:ext cx="548700" cy="76200"/>
          </a:xfrm>
          <a:prstGeom prst="rect">
            <a:avLst/>
          </a:prstGeom>
          <a:noFill/>
          <a:ln>
            <a:noFill/>
          </a:ln>
        </p:spPr>
        <p:txBody>
          <a:bodyPr spcFirstLastPara="1" wrap="square" lIns="0" tIns="0" rIns="0" bIns="0" anchor="ctr" anchorCtr="0">
            <a:noAutofit/>
          </a:bodyPr>
          <a:lstStyle>
            <a:lvl1pPr lvl="0" algn="r">
              <a:buNone/>
              <a:defRPr sz="600">
                <a:solidFill>
                  <a:schemeClr val="lt1"/>
                </a:solidFill>
                <a:latin typeface="Inter"/>
                <a:ea typeface="Inter"/>
                <a:cs typeface="Inter"/>
                <a:sym typeface="Inter"/>
              </a:defRPr>
            </a:lvl1pPr>
            <a:lvl2pPr lvl="1" algn="r">
              <a:buNone/>
              <a:defRPr sz="600">
                <a:solidFill>
                  <a:schemeClr val="lt1"/>
                </a:solidFill>
                <a:latin typeface="Inter"/>
                <a:ea typeface="Inter"/>
                <a:cs typeface="Inter"/>
                <a:sym typeface="Inter"/>
              </a:defRPr>
            </a:lvl2pPr>
            <a:lvl3pPr lvl="2" algn="r">
              <a:buNone/>
              <a:defRPr sz="600">
                <a:solidFill>
                  <a:schemeClr val="lt1"/>
                </a:solidFill>
                <a:latin typeface="Inter"/>
                <a:ea typeface="Inter"/>
                <a:cs typeface="Inter"/>
                <a:sym typeface="Inter"/>
              </a:defRPr>
            </a:lvl3pPr>
            <a:lvl4pPr lvl="3" algn="r">
              <a:buNone/>
              <a:defRPr sz="600">
                <a:solidFill>
                  <a:schemeClr val="lt1"/>
                </a:solidFill>
                <a:latin typeface="Inter"/>
                <a:ea typeface="Inter"/>
                <a:cs typeface="Inter"/>
                <a:sym typeface="Inter"/>
              </a:defRPr>
            </a:lvl4pPr>
            <a:lvl5pPr lvl="4" algn="r">
              <a:buNone/>
              <a:defRPr sz="600">
                <a:solidFill>
                  <a:schemeClr val="lt1"/>
                </a:solidFill>
                <a:latin typeface="Inter"/>
                <a:ea typeface="Inter"/>
                <a:cs typeface="Inter"/>
                <a:sym typeface="Inter"/>
              </a:defRPr>
            </a:lvl5pPr>
            <a:lvl6pPr lvl="5" algn="r">
              <a:buNone/>
              <a:defRPr sz="600">
                <a:solidFill>
                  <a:schemeClr val="lt1"/>
                </a:solidFill>
                <a:latin typeface="Inter"/>
                <a:ea typeface="Inter"/>
                <a:cs typeface="Inter"/>
                <a:sym typeface="Inter"/>
              </a:defRPr>
            </a:lvl6pPr>
            <a:lvl7pPr lvl="6" algn="r">
              <a:buNone/>
              <a:defRPr sz="600">
                <a:solidFill>
                  <a:schemeClr val="lt1"/>
                </a:solidFill>
                <a:latin typeface="Inter"/>
                <a:ea typeface="Inter"/>
                <a:cs typeface="Inter"/>
                <a:sym typeface="Inter"/>
              </a:defRPr>
            </a:lvl7pPr>
            <a:lvl8pPr lvl="7" algn="r">
              <a:buNone/>
              <a:defRPr sz="600">
                <a:solidFill>
                  <a:schemeClr val="lt1"/>
                </a:solidFill>
                <a:latin typeface="Inter"/>
                <a:ea typeface="Inter"/>
                <a:cs typeface="Inter"/>
                <a:sym typeface="Inter"/>
              </a:defRPr>
            </a:lvl8pPr>
            <a:lvl9pPr lvl="8" algn="r">
              <a:buNone/>
              <a:defRPr sz="600">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title" idx="2"/>
          </p:nvPr>
        </p:nvSpPr>
        <p:spPr>
          <a:xfrm>
            <a:off x="288625" y="4778975"/>
            <a:ext cx="42273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55" name="Google Shape;55;p13"/>
          <p:cNvSpPr txBox="1">
            <a:spLocks noGrp="1"/>
          </p:cNvSpPr>
          <p:nvPr>
            <p:ph type="title" idx="3"/>
          </p:nvPr>
        </p:nvSpPr>
        <p:spPr>
          <a:xfrm>
            <a:off x="4629750" y="4778975"/>
            <a:ext cx="13284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56" name="Google Shape;56;p13"/>
          <p:cNvSpPr txBox="1">
            <a:spLocks noGrp="1"/>
          </p:cNvSpPr>
          <p:nvPr>
            <p:ph type="title" idx="4"/>
          </p:nvPr>
        </p:nvSpPr>
        <p:spPr>
          <a:xfrm>
            <a:off x="6086100" y="4778975"/>
            <a:ext cx="1328400" cy="762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lt1"/>
              </a:buClr>
              <a:buSzPts val="600"/>
              <a:buFont typeface="Inter"/>
              <a:buNone/>
              <a:defRPr sz="600">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a:endParaRPr/>
          </a:p>
        </p:txBody>
      </p:sp>
      <p:sp>
        <p:nvSpPr>
          <p:cNvPr id="57" name="Google Shape;57;p13"/>
          <p:cNvSpPr txBox="1">
            <a:spLocks noGrp="1"/>
          </p:cNvSpPr>
          <p:nvPr>
            <p:ph type="body" idx="5"/>
          </p:nvPr>
        </p:nvSpPr>
        <p:spPr>
          <a:xfrm>
            <a:off x="4239825" y="1398125"/>
            <a:ext cx="3648900" cy="22791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79">
          <p15:clr>
            <a:srgbClr val="E46962"/>
          </p15:clr>
        </p15:guide>
        <p15:guide id="2" pos="179">
          <p15:clr>
            <a:srgbClr val="E46962"/>
          </p15:clr>
        </p15:guide>
        <p15:guide id="3" orient="horz" pos="180">
          <p15:clr>
            <a:srgbClr val="E46962"/>
          </p15:clr>
        </p15:guide>
        <p15:guide id="4" orient="horz" pos="3060">
          <p15:clr>
            <a:srgbClr val="E46962"/>
          </p15:clr>
        </p15:guide>
        <p15:guide id="5" pos="2842">
          <p15:clr>
            <a:srgbClr val="E46962"/>
          </p15:clr>
        </p15:guide>
        <p15:guide id="6" pos="2916">
          <p15:clr>
            <a:srgbClr val="E46962"/>
          </p15:clr>
        </p15:guide>
        <p15:guide id="7" pos="1474">
          <p15:clr>
            <a:srgbClr val="E46962"/>
          </p15:clr>
        </p15:guide>
        <p15:guide id="8" pos="1548">
          <p15:clr>
            <a:srgbClr val="E46962"/>
          </p15:clr>
        </p15:guide>
        <p15:guide id="9" pos="4211">
          <p15:clr>
            <a:srgbClr val="E46962"/>
          </p15:clr>
        </p15:guide>
        <p15:guide id="10" pos="4285">
          <p15:clr>
            <a:srgbClr val="E46962"/>
          </p15:clr>
        </p15:guide>
        <p15:guide id="11" pos="3753">
          <p15:clr>
            <a:srgbClr val="E46962"/>
          </p15:clr>
        </p15:guide>
        <p15:guide id="12" pos="3834">
          <p15:clr>
            <a:srgbClr val="E46962"/>
          </p15:clr>
        </p15:guide>
        <p15:guide id="13" pos="1926">
          <p15:clr>
            <a:srgbClr val="E46962"/>
          </p15:clr>
        </p15:guide>
        <p15:guide id="14" pos="2007">
          <p15:clr>
            <a:srgbClr val="E46962"/>
          </p15:clr>
        </p15:guide>
        <p15:guide id="15" orient="horz" pos="299">
          <p15:clr>
            <a:srgbClr val="E46962"/>
          </p15:clr>
        </p15:guide>
        <p15:guide id="16" orient="horz" pos="2950">
          <p15:clr>
            <a:srgbClr val="E46962"/>
          </p15:clr>
        </p15:guide>
        <p15:guide id="17" orient="horz" pos="907">
          <p15:clr>
            <a:srgbClr val="E46962"/>
          </p15:clr>
        </p15:guide>
        <p15:guide id="18" orient="horz" pos="980">
          <p15:clr>
            <a:srgbClr val="E46962"/>
          </p15:clr>
        </p15:guide>
        <p15:guide id="19" orient="horz" pos="1588">
          <p15:clr>
            <a:srgbClr val="E46962"/>
          </p15:clr>
        </p15:guide>
        <p15:guide id="20" orient="horz" pos="1661">
          <p15:clr>
            <a:srgbClr val="E46962"/>
          </p15:clr>
        </p15:guide>
        <p15:guide id="21" orient="horz" pos="2269">
          <p15:clr>
            <a:srgbClr val="E46962"/>
          </p15:clr>
        </p15:guide>
        <p15:guide id="22" orient="horz" pos="2341">
          <p15:clr>
            <a:srgbClr val="E46962"/>
          </p15:clr>
        </p15:guide>
        <p15:guide id="23" orient="horz" pos="3012">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407" name="Google Shape;407;p59"/>
          <p:cNvSpPr/>
          <p:nvPr/>
        </p:nvSpPr>
        <p:spPr>
          <a:xfrm>
            <a:off x="100" y="50"/>
            <a:ext cx="9144000" cy="5143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8" name="Google Shape;408;p59"/>
          <p:cNvSpPr/>
          <p:nvPr/>
        </p:nvSpPr>
        <p:spPr>
          <a:xfrm rot="-5400000">
            <a:off x="5197350" y="1196850"/>
            <a:ext cx="5143500" cy="27498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09" name="Google Shape;409;p59"/>
          <p:cNvSpPr txBox="1">
            <a:spLocks noGrp="1"/>
          </p:cNvSpPr>
          <p:nvPr>
            <p:ph type="title" idx="4294967295"/>
          </p:nvPr>
        </p:nvSpPr>
        <p:spPr>
          <a:xfrm>
            <a:off x="0" y="474875"/>
            <a:ext cx="9144000" cy="3551400"/>
          </a:xfrm>
          <a:prstGeom prst="rect">
            <a:avLst/>
          </a:prstGeom>
        </p:spPr>
        <p:txBody>
          <a:bodyPr spcFirstLastPara="1" wrap="square" lIns="0" tIns="0" rIns="0" bIns="0" anchor="ctr" anchorCtr="0">
            <a:noAutofit/>
          </a:bodyPr>
          <a:lstStyle/>
          <a:p>
            <a:pPr marL="0" lvl="0" indent="0" algn="ctr" rtl="0">
              <a:lnSpc>
                <a:spcPct val="200000"/>
              </a:lnSpc>
              <a:spcBef>
                <a:spcPts val="0"/>
              </a:spcBef>
              <a:spcAft>
                <a:spcPts val="0"/>
              </a:spcAft>
              <a:buClr>
                <a:schemeClr val="lt1"/>
              </a:buClr>
              <a:buSzPts val="1100"/>
              <a:buFont typeface="Arial"/>
              <a:buNone/>
            </a:pPr>
            <a:r>
              <a:rPr lang="en" sz="3200" b="1" i="1"/>
              <a:t>Visualization of Global BMI Trends: Investigating the Covariance of BMI, </a:t>
            </a:r>
            <a:endParaRPr sz="3200" b="1" i="1"/>
          </a:p>
          <a:p>
            <a:pPr marL="0" lvl="0" indent="0" algn="ctr" rtl="0">
              <a:lnSpc>
                <a:spcPct val="200000"/>
              </a:lnSpc>
              <a:spcBef>
                <a:spcPts val="0"/>
              </a:spcBef>
              <a:spcAft>
                <a:spcPts val="0"/>
              </a:spcAft>
              <a:buClr>
                <a:schemeClr val="lt1"/>
              </a:buClr>
              <a:buSzPts val="1100"/>
              <a:buFont typeface="Arial"/>
              <a:buNone/>
            </a:pPr>
            <a:r>
              <a:rPr lang="en" sz="3200" b="1" i="1"/>
              <a:t>Alcohol, and Geography</a:t>
            </a:r>
            <a:endParaRPr sz="3200" b="1" i="1"/>
          </a:p>
          <a:p>
            <a:pPr marL="0" lvl="0" indent="0" algn="l" rtl="0">
              <a:spcBef>
                <a:spcPts val="0"/>
              </a:spcBef>
              <a:spcAft>
                <a:spcPts val="0"/>
              </a:spcAft>
              <a:buNone/>
            </a:pPr>
            <a:endParaRPr sz="3200"/>
          </a:p>
        </p:txBody>
      </p:sp>
      <p:sp>
        <p:nvSpPr>
          <p:cNvPr id="410" name="Google Shape;410;p59"/>
          <p:cNvSpPr txBox="1"/>
          <p:nvPr/>
        </p:nvSpPr>
        <p:spPr>
          <a:xfrm>
            <a:off x="284850" y="3922124"/>
            <a:ext cx="5287200" cy="761601"/>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Clr>
                <a:schemeClr val="lt1"/>
              </a:buClr>
              <a:buSzPts val="1100"/>
              <a:buFont typeface="Arial"/>
              <a:buNone/>
            </a:pPr>
            <a:r>
              <a:rPr lang="en" sz="2400" dirty="0">
                <a:solidFill>
                  <a:schemeClr val="lt1"/>
                </a:solidFill>
                <a:latin typeface="Times New Roman"/>
                <a:ea typeface="Times New Roman"/>
                <a:cs typeface="Times New Roman"/>
                <a:sym typeface="Times New Roman"/>
              </a:rPr>
              <a:t>Bruce Chen, Guan Chen, Ashleigh Frank</a:t>
            </a:r>
            <a:endParaRPr sz="2400" dirty="0">
              <a:solidFill>
                <a:schemeClr val="lt1"/>
              </a:solidFill>
              <a:latin typeface="Inter"/>
              <a:ea typeface="Inter"/>
              <a:cs typeface="Inter"/>
              <a:sym typeface="Inter"/>
            </a:endParaRPr>
          </a:p>
        </p:txBody>
      </p:sp>
      <p:cxnSp>
        <p:nvCxnSpPr>
          <p:cNvPr id="411" name="Google Shape;411;p59"/>
          <p:cNvCxnSpPr/>
          <p:nvPr/>
        </p:nvCxnSpPr>
        <p:spPr>
          <a:xfrm>
            <a:off x="100" y="4820225"/>
            <a:ext cx="54774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8"/>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70" name="Google Shape;470;p68"/>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9"/>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76" name="Google Shape;476;p69"/>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477" name="Google Shape;477;p69"/>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0"/>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83" name="Google Shape;483;p70"/>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484" name="Google Shape;484;p70"/>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
        <p:nvSpPr>
          <p:cNvPr id="485" name="Google Shape;485;p70"/>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6D9EEB"/>
                </a:solidFill>
              </a:rPr>
              <a:t>Alcohol</a:t>
            </a:r>
            <a:endParaRPr sz="4800">
              <a:solidFill>
                <a:srgbClr val="6D9EE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1"/>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91" name="Google Shape;491;p71"/>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492" name="Google Shape;492;p71"/>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
        <p:nvSpPr>
          <p:cNvPr id="493" name="Google Shape;493;p71"/>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6D9EEB"/>
                </a:solidFill>
              </a:rPr>
              <a:t>Alcohol</a:t>
            </a:r>
            <a:endParaRPr sz="4800">
              <a:solidFill>
                <a:srgbClr val="6D9EEB"/>
              </a:solidFill>
            </a:endParaRPr>
          </a:p>
        </p:txBody>
      </p:sp>
      <p:sp>
        <p:nvSpPr>
          <p:cNvPr id="494" name="Google Shape;494;p71"/>
          <p:cNvSpPr txBox="1"/>
          <p:nvPr/>
        </p:nvSpPr>
        <p:spPr>
          <a:xfrm rot="351237">
            <a:off x="2506452" y="2648601"/>
            <a:ext cx="2553114" cy="1108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EA9999"/>
                </a:solidFill>
              </a:rPr>
              <a:t>Sex</a:t>
            </a:r>
            <a:endParaRPr sz="6000">
              <a:solidFill>
                <a:srgbClr val="EA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2"/>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00" name="Google Shape;500;p72"/>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501" name="Google Shape;501;p72"/>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
        <p:nvSpPr>
          <p:cNvPr id="502" name="Google Shape;502;p72"/>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6D9EEB"/>
                </a:solidFill>
              </a:rPr>
              <a:t>Alcohol</a:t>
            </a:r>
            <a:endParaRPr sz="4800">
              <a:solidFill>
                <a:srgbClr val="6D9EEB"/>
              </a:solidFill>
            </a:endParaRPr>
          </a:p>
        </p:txBody>
      </p:sp>
      <p:sp>
        <p:nvSpPr>
          <p:cNvPr id="503" name="Google Shape;503;p72"/>
          <p:cNvSpPr txBox="1"/>
          <p:nvPr/>
        </p:nvSpPr>
        <p:spPr>
          <a:xfrm rot="351237">
            <a:off x="2506452" y="2648601"/>
            <a:ext cx="2553114" cy="1108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EA9999"/>
                </a:solidFill>
              </a:rPr>
              <a:t>Sex</a:t>
            </a:r>
            <a:endParaRPr sz="6000">
              <a:solidFill>
                <a:srgbClr val="EA9999"/>
              </a:solidFill>
            </a:endParaRPr>
          </a:p>
        </p:txBody>
      </p:sp>
      <p:sp>
        <p:nvSpPr>
          <p:cNvPr id="504" name="Google Shape;504;p72"/>
          <p:cNvSpPr txBox="1"/>
          <p:nvPr/>
        </p:nvSpPr>
        <p:spPr>
          <a:xfrm>
            <a:off x="3995400" y="1874775"/>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3600" b="1">
                <a:solidFill>
                  <a:srgbClr val="8E7CC3"/>
                </a:solidFill>
              </a:rPr>
              <a:t>Country</a:t>
            </a:r>
            <a:endParaRPr sz="3600">
              <a:solidFill>
                <a:srgbClr val="8E7CC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3"/>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10" name="Google Shape;510;p73"/>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511" name="Google Shape;511;p73"/>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
        <p:nvSpPr>
          <p:cNvPr id="512" name="Google Shape;512;p73"/>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6D9EEB"/>
                </a:solidFill>
              </a:rPr>
              <a:t>Alcohol</a:t>
            </a:r>
            <a:endParaRPr sz="4800">
              <a:solidFill>
                <a:srgbClr val="6D9EEB"/>
              </a:solidFill>
            </a:endParaRPr>
          </a:p>
        </p:txBody>
      </p:sp>
      <p:sp>
        <p:nvSpPr>
          <p:cNvPr id="513" name="Google Shape;513;p73"/>
          <p:cNvSpPr txBox="1"/>
          <p:nvPr/>
        </p:nvSpPr>
        <p:spPr>
          <a:xfrm rot="351237">
            <a:off x="2506452" y="2648601"/>
            <a:ext cx="2553114" cy="1108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EA9999"/>
                </a:solidFill>
              </a:rPr>
              <a:t>Sex</a:t>
            </a:r>
            <a:endParaRPr sz="6000">
              <a:solidFill>
                <a:srgbClr val="EA9999"/>
              </a:solidFill>
            </a:endParaRPr>
          </a:p>
        </p:txBody>
      </p:sp>
      <p:sp>
        <p:nvSpPr>
          <p:cNvPr id="514" name="Google Shape;514;p73"/>
          <p:cNvSpPr txBox="1"/>
          <p:nvPr/>
        </p:nvSpPr>
        <p:spPr>
          <a:xfrm>
            <a:off x="3995400" y="1874775"/>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3600" b="1">
                <a:solidFill>
                  <a:srgbClr val="8E7CC3"/>
                </a:solidFill>
              </a:rPr>
              <a:t>Country</a:t>
            </a:r>
            <a:endParaRPr sz="3600">
              <a:solidFill>
                <a:srgbClr val="8E7CC3"/>
              </a:solidFill>
            </a:endParaRPr>
          </a:p>
        </p:txBody>
      </p:sp>
      <p:sp>
        <p:nvSpPr>
          <p:cNvPr id="515" name="Google Shape;515;p73"/>
          <p:cNvSpPr txBox="1"/>
          <p:nvPr/>
        </p:nvSpPr>
        <p:spPr>
          <a:xfrm rot="-1464418">
            <a:off x="6451611" y="3604802"/>
            <a:ext cx="2999890" cy="12930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7200" b="1">
                <a:solidFill>
                  <a:srgbClr val="7F6000"/>
                </a:solidFill>
              </a:rPr>
              <a:t>Year</a:t>
            </a:r>
            <a:endParaRPr sz="7200">
              <a:solidFill>
                <a:srgbClr val="7F6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4"/>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21" name="Google Shape;521;p74"/>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522" name="Google Shape;522;p74"/>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45818E"/>
                </a:solidFill>
              </a:rPr>
              <a:t>BMI</a:t>
            </a:r>
            <a:endParaRPr sz="6000" b="1">
              <a:solidFill>
                <a:srgbClr val="45818E"/>
              </a:solidFill>
            </a:endParaRPr>
          </a:p>
        </p:txBody>
      </p:sp>
      <p:sp>
        <p:nvSpPr>
          <p:cNvPr id="523" name="Google Shape;523;p74"/>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6D9EEB"/>
                </a:solidFill>
              </a:rPr>
              <a:t>Alcohol</a:t>
            </a:r>
            <a:endParaRPr sz="4800">
              <a:solidFill>
                <a:srgbClr val="6D9EEB"/>
              </a:solidFill>
            </a:endParaRPr>
          </a:p>
        </p:txBody>
      </p:sp>
      <p:sp>
        <p:nvSpPr>
          <p:cNvPr id="524" name="Google Shape;524;p74"/>
          <p:cNvSpPr txBox="1"/>
          <p:nvPr/>
        </p:nvSpPr>
        <p:spPr>
          <a:xfrm rot="351237">
            <a:off x="2506452" y="2648601"/>
            <a:ext cx="2553114" cy="1108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EA9999"/>
                </a:solidFill>
              </a:rPr>
              <a:t>Sex</a:t>
            </a:r>
            <a:endParaRPr sz="6000">
              <a:solidFill>
                <a:srgbClr val="EA9999"/>
              </a:solidFill>
            </a:endParaRPr>
          </a:p>
        </p:txBody>
      </p:sp>
      <p:sp>
        <p:nvSpPr>
          <p:cNvPr id="525" name="Google Shape;525;p74"/>
          <p:cNvSpPr txBox="1"/>
          <p:nvPr/>
        </p:nvSpPr>
        <p:spPr>
          <a:xfrm>
            <a:off x="3995400" y="1874775"/>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3600" b="1">
                <a:solidFill>
                  <a:srgbClr val="8E7CC3"/>
                </a:solidFill>
              </a:rPr>
              <a:t>Country</a:t>
            </a:r>
            <a:endParaRPr sz="3600">
              <a:solidFill>
                <a:srgbClr val="8E7CC3"/>
              </a:solidFill>
            </a:endParaRPr>
          </a:p>
        </p:txBody>
      </p:sp>
      <p:sp>
        <p:nvSpPr>
          <p:cNvPr id="526" name="Google Shape;526;p74"/>
          <p:cNvSpPr txBox="1"/>
          <p:nvPr/>
        </p:nvSpPr>
        <p:spPr>
          <a:xfrm rot="-1464418">
            <a:off x="6451611" y="3604802"/>
            <a:ext cx="2999890" cy="12930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7200" b="1">
                <a:solidFill>
                  <a:srgbClr val="7F6000"/>
                </a:solidFill>
              </a:rPr>
              <a:t>Year</a:t>
            </a:r>
            <a:endParaRPr sz="7200">
              <a:solidFill>
                <a:srgbClr val="7F6000"/>
              </a:solidFill>
            </a:endParaRPr>
          </a:p>
        </p:txBody>
      </p:sp>
      <p:sp>
        <p:nvSpPr>
          <p:cNvPr id="527" name="Google Shape;527;p74"/>
          <p:cNvSpPr txBox="1"/>
          <p:nvPr/>
        </p:nvSpPr>
        <p:spPr>
          <a:xfrm rot="-640368">
            <a:off x="3012084" y="3238465"/>
            <a:ext cx="2999997" cy="110822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999999"/>
                </a:solidFill>
              </a:rPr>
              <a:t>Income</a:t>
            </a:r>
            <a:endParaRPr sz="60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5"/>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33" name="Google Shape;533;p75"/>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Gap</a:t>
            </a:r>
            <a:endParaRPr/>
          </a:p>
        </p:txBody>
      </p:sp>
      <p:sp>
        <p:nvSpPr>
          <p:cNvPr id="534" name="Google Shape;534;p75"/>
          <p:cNvSpPr txBox="1"/>
          <p:nvPr/>
        </p:nvSpPr>
        <p:spPr>
          <a:xfrm rot="-1445498">
            <a:off x="649415" y="1859431"/>
            <a:ext cx="3000020" cy="110827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A2C4C9"/>
                </a:solidFill>
              </a:rPr>
              <a:t>BMI</a:t>
            </a:r>
            <a:endParaRPr sz="6000" b="1">
              <a:solidFill>
                <a:srgbClr val="A2C4C9"/>
              </a:solidFill>
            </a:endParaRPr>
          </a:p>
        </p:txBody>
      </p:sp>
      <p:sp>
        <p:nvSpPr>
          <p:cNvPr id="535" name="Google Shape;535;p75"/>
          <p:cNvSpPr txBox="1"/>
          <p:nvPr/>
        </p:nvSpPr>
        <p:spPr>
          <a:xfrm rot="839043">
            <a:off x="5364436" y="1629264"/>
            <a:ext cx="2875213" cy="9236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4800" b="1">
                <a:solidFill>
                  <a:srgbClr val="C9DAF8"/>
                </a:solidFill>
              </a:rPr>
              <a:t>Alcohol</a:t>
            </a:r>
            <a:endParaRPr sz="4800">
              <a:solidFill>
                <a:srgbClr val="C9DAF8"/>
              </a:solidFill>
            </a:endParaRPr>
          </a:p>
        </p:txBody>
      </p:sp>
      <p:sp>
        <p:nvSpPr>
          <p:cNvPr id="536" name="Google Shape;536;p75"/>
          <p:cNvSpPr txBox="1"/>
          <p:nvPr/>
        </p:nvSpPr>
        <p:spPr>
          <a:xfrm rot="351237">
            <a:off x="2506452" y="2648601"/>
            <a:ext cx="2553114" cy="110825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F4CCCC"/>
                </a:solidFill>
              </a:rPr>
              <a:t>Sex</a:t>
            </a:r>
            <a:endParaRPr sz="6000">
              <a:solidFill>
                <a:srgbClr val="F4CCCC"/>
              </a:solidFill>
            </a:endParaRPr>
          </a:p>
        </p:txBody>
      </p:sp>
      <p:sp>
        <p:nvSpPr>
          <p:cNvPr id="537" name="Google Shape;537;p75"/>
          <p:cNvSpPr txBox="1"/>
          <p:nvPr/>
        </p:nvSpPr>
        <p:spPr>
          <a:xfrm>
            <a:off x="3995400" y="1874775"/>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3600" b="1">
                <a:solidFill>
                  <a:srgbClr val="D9D2E9"/>
                </a:solidFill>
              </a:rPr>
              <a:t>Country</a:t>
            </a:r>
            <a:endParaRPr sz="3600">
              <a:solidFill>
                <a:srgbClr val="D9D2E9"/>
              </a:solidFill>
            </a:endParaRPr>
          </a:p>
        </p:txBody>
      </p:sp>
      <p:sp>
        <p:nvSpPr>
          <p:cNvPr id="538" name="Google Shape;538;p75"/>
          <p:cNvSpPr txBox="1"/>
          <p:nvPr/>
        </p:nvSpPr>
        <p:spPr>
          <a:xfrm rot="-1464418">
            <a:off x="6451611" y="3604802"/>
            <a:ext cx="2999890" cy="129305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7200" b="1">
                <a:solidFill>
                  <a:srgbClr val="F1C232"/>
                </a:solidFill>
              </a:rPr>
              <a:t>Year</a:t>
            </a:r>
            <a:endParaRPr sz="7200">
              <a:solidFill>
                <a:srgbClr val="F1C232"/>
              </a:solidFill>
            </a:endParaRPr>
          </a:p>
        </p:txBody>
      </p:sp>
      <p:sp>
        <p:nvSpPr>
          <p:cNvPr id="539" name="Google Shape;539;p75"/>
          <p:cNvSpPr txBox="1"/>
          <p:nvPr/>
        </p:nvSpPr>
        <p:spPr>
          <a:xfrm rot="-640368">
            <a:off x="3012084" y="3238465"/>
            <a:ext cx="2999997" cy="110822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6000" b="1">
                <a:solidFill>
                  <a:srgbClr val="CCCCCC"/>
                </a:solidFill>
              </a:rPr>
              <a:t>Income</a:t>
            </a:r>
            <a:endParaRPr sz="6000">
              <a:solidFill>
                <a:srgbClr val="CCCCCC"/>
              </a:solidFill>
            </a:endParaRPr>
          </a:p>
        </p:txBody>
      </p:sp>
      <p:grpSp>
        <p:nvGrpSpPr>
          <p:cNvPr id="540" name="Google Shape;540;p75"/>
          <p:cNvGrpSpPr/>
          <p:nvPr/>
        </p:nvGrpSpPr>
        <p:grpSpPr>
          <a:xfrm>
            <a:off x="602850" y="1668525"/>
            <a:ext cx="7938300" cy="1490100"/>
            <a:chOff x="602850" y="1668525"/>
            <a:chExt cx="7938300" cy="1490100"/>
          </a:xfrm>
        </p:grpSpPr>
        <p:sp>
          <p:nvSpPr>
            <p:cNvPr id="541" name="Google Shape;541;p75"/>
            <p:cNvSpPr txBox="1"/>
            <p:nvPr/>
          </p:nvSpPr>
          <p:spPr>
            <a:xfrm>
              <a:off x="679350" y="1767075"/>
              <a:ext cx="7785300" cy="129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None/>
              </a:pPr>
              <a:r>
                <a:rPr lang="en" sz="7200" b="1">
                  <a:solidFill>
                    <a:srgbClr val="0E0E0E"/>
                  </a:solidFill>
                </a:rPr>
                <a:t>Visualize</a:t>
              </a:r>
              <a:endParaRPr sz="7200" b="1">
                <a:solidFill>
                  <a:srgbClr val="0E0E0E"/>
                </a:solidFill>
              </a:endParaRPr>
            </a:p>
          </p:txBody>
        </p:sp>
        <p:sp>
          <p:nvSpPr>
            <p:cNvPr id="542" name="Google Shape;542;p75"/>
            <p:cNvSpPr txBox="1"/>
            <p:nvPr/>
          </p:nvSpPr>
          <p:spPr>
            <a:xfrm>
              <a:off x="602850" y="1668525"/>
              <a:ext cx="7938300" cy="149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None/>
              </a:pPr>
              <a:r>
                <a:rPr lang="en" sz="7000" b="1">
                  <a:solidFill>
                    <a:srgbClr val="FF9900"/>
                  </a:solidFill>
                </a:rPr>
                <a:t>Visualize</a:t>
              </a:r>
              <a:endParaRPr sz="7000" b="1">
                <a:solidFill>
                  <a:srgbClr val="FF9900"/>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6"/>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548" name="Google Shape;548;p76"/>
          <p:cNvSpPr txBox="1"/>
          <p:nvPr/>
        </p:nvSpPr>
        <p:spPr>
          <a:xfrm>
            <a:off x="679350" y="1767075"/>
            <a:ext cx="7785300" cy="129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None/>
            </a:pPr>
            <a:r>
              <a:rPr lang="en" sz="7200" b="1">
                <a:solidFill>
                  <a:srgbClr val="0E0E0E"/>
                </a:solidFill>
              </a:rPr>
              <a:t>Visualize</a:t>
            </a:r>
            <a:endParaRPr sz="7200" b="1">
              <a:solidFill>
                <a:srgbClr val="0E0E0E"/>
              </a:solidFill>
            </a:endParaRPr>
          </a:p>
        </p:txBody>
      </p:sp>
      <p:sp>
        <p:nvSpPr>
          <p:cNvPr id="549" name="Google Shape;549;p76"/>
          <p:cNvSpPr txBox="1"/>
          <p:nvPr/>
        </p:nvSpPr>
        <p:spPr>
          <a:xfrm>
            <a:off x="602850" y="1668525"/>
            <a:ext cx="7938300" cy="1490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400"/>
              </a:spcBef>
              <a:spcAft>
                <a:spcPts val="400"/>
              </a:spcAft>
              <a:buNone/>
            </a:pPr>
            <a:r>
              <a:rPr lang="en" sz="7000" b="1">
                <a:solidFill>
                  <a:srgbClr val="FF9900"/>
                </a:solidFill>
              </a:rPr>
              <a:t>Visualize</a:t>
            </a:r>
            <a:endParaRPr sz="7000" b="1">
              <a:solidFill>
                <a:srgbClr val="FF99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7"/>
          <p:cNvSpPr txBox="1">
            <a:spLocks noGrp="1"/>
          </p:cNvSpPr>
          <p:nvPr>
            <p:ph type="sldNum" idx="12"/>
          </p:nvPr>
        </p:nvSpPr>
        <p:spPr>
          <a:xfrm>
            <a:off x="8308150" y="4782125"/>
            <a:ext cx="548700" cy="762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555" name="Google Shape;555;p77"/>
          <p:cNvSpPr txBox="1">
            <a:spLocks noGrp="1"/>
          </p:cNvSpPr>
          <p:nvPr>
            <p:ph type="title"/>
          </p:nvPr>
        </p:nvSpPr>
        <p:spPr>
          <a:xfrm>
            <a:off x="283850" y="285900"/>
            <a:ext cx="56742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Research Question</a:t>
            </a:r>
            <a:endParaRPr/>
          </a:p>
        </p:txBody>
      </p:sp>
      <p:sp>
        <p:nvSpPr>
          <p:cNvPr id="556" name="Google Shape;556;p77"/>
          <p:cNvSpPr txBox="1">
            <a:spLocks noGrp="1"/>
          </p:cNvSpPr>
          <p:nvPr>
            <p:ph type="body" idx="1"/>
          </p:nvPr>
        </p:nvSpPr>
        <p:spPr>
          <a:xfrm>
            <a:off x="3185700" y="3016927"/>
            <a:ext cx="3278400" cy="1400100"/>
          </a:xfrm>
          <a:prstGeom prst="rect">
            <a:avLst/>
          </a:prstGeom>
        </p:spPr>
        <p:txBody>
          <a:bodyPr spcFirstLastPara="1" wrap="square" lIns="0" tIns="0" rIns="0" bIns="0" anchor="t" anchorCtr="0">
            <a:noAutofit/>
          </a:bodyPr>
          <a:lstStyle/>
          <a:p>
            <a:pPr marL="0" lvl="0" indent="0" algn="l" rtl="0">
              <a:lnSpc>
                <a:spcPct val="200000"/>
              </a:lnSpc>
              <a:spcBef>
                <a:spcPts val="0"/>
              </a:spcBef>
              <a:spcAft>
                <a:spcPts val="0"/>
              </a:spcAft>
              <a:buClr>
                <a:schemeClr val="lt1"/>
              </a:buClr>
              <a:buSzPts val="1100"/>
              <a:buFont typeface="Arial"/>
              <a:buNone/>
            </a:pPr>
            <a:r>
              <a:rPr lang="en" sz="1300"/>
              <a:t>How are demographic and geographical variables correlated to higher body mass index (BMI) values? </a:t>
            </a:r>
            <a:endParaRPr sz="1300"/>
          </a:p>
          <a:p>
            <a:pPr marL="0" lvl="0" indent="0" algn="l" rtl="0">
              <a:spcBef>
                <a:spcPts val="0"/>
              </a:spcBef>
              <a:spcAft>
                <a:spcPts val="0"/>
              </a:spcAft>
              <a:buNone/>
            </a:pPr>
            <a:endParaRPr/>
          </a:p>
        </p:txBody>
      </p:sp>
      <p:sp>
        <p:nvSpPr>
          <p:cNvPr id="557" name="Google Shape;557;p77"/>
          <p:cNvSpPr/>
          <p:nvPr/>
        </p:nvSpPr>
        <p:spPr>
          <a:xfrm>
            <a:off x="2456701" y="3100825"/>
            <a:ext cx="493800" cy="4938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Inter"/>
                <a:ea typeface="Inter"/>
                <a:cs typeface="Inter"/>
                <a:sym typeface="Inter"/>
              </a:rPr>
              <a:t>01</a:t>
            </a:r>
            <a:endParaRPr>
              <a:solidFill>
                <a:schemeClr val="dk1"/>
              </a:solidFill>
              <a:latin typeface="Inter"/>
              <a:ea typeface="Inter"/>
              <a:cs typeface="Inter"/>
              <a:sym typeface="Inter"/>
            </a:endParaRPr>
          </a:p>
        </p:txBody>
      </p:sp>
      <p:cxnSp>
        <p:nvCxnSpPr>
          <p:cNvPr id="558" name="Google Shape;558;p77"/>
          <p:cNvCxnSpPr/>
          <p:nvPr/>
        </p:nvCxnSpPr>
        <p:spPr>
          <a:xfrm>
            <a:off x="283850" y="2910150"/>
            <a:ext cx="85731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77"/>
          <p:cNvCxnSpPr/>
          <p:nvPr/>
        </p:nvCxnSpPr>
        <p:spPr>
          <a:xfrm>
            <a:off x="283850" y="4683725"/>
            <a:ext cx="8573100" cy="0"/>
          </a:xfrm>
          <a:prstGeom prst="straightConnector1">
            <a:avLst/>
          </a:prstGeom>
          <a:noFill/>
          <a:ln w="9525" cap="flat" cmpd="sng">
            <a:solidFill>
              <a:schemeClr val="lt1"/>
            </a:solidFill>
            <a:prstDash val="solid"/>
            <a:round/>
            <a:headEnd type="none" w="med" len="med"/>
            <a:tailEnd type="none" w="med" len="med"/>
          </a:ln>
        </p:spPr>
      </p:cxnSp>
      <p:pic>
        <p:nvPicPr>
          <p:cNvPr id="560" name="Google Shape;560;p77" descr="a cat is playing with an apple laptop with the words research time written below it (Provided by Tenor)"/>
          <p:cNvPicPr preferRelativeResize="0"/>
          <p:nvPr/>
        </p:nvPicPr>
        <p:blipFill>
          <a:blip r:embed="rId3">
            <a:alphaModFix/>
          </a:blip>
          <a:stretch>
            <a:fillRect/>
          </a:stretch>
        </p:blipFill>
        <p:spPr>
          <a:xfrm>
            <a:off x="4779750" y="110975"/>
            <a:ext cx="190500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15"/>
        <p:cNvGrpSpPr/>
        <p:nvPr/>
      </p:nvGrpSpPr>
      <p:grpSpPr>
        <a:xfrm>
          <a:off x="0" y="0"/>
          <a:ext cx="0" cy="0"/>
          <a:chOff x="0" y="0"/>
          <a:chExt cx="0" cy="0"/>
        </a:xfrm>
      </p:grpSpPr>
      <p:sp>
        <p:nvSpPr>
          <p:cNvPr id="416" name="Google Shape;416;p60"/>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17" name="Google Shape;417;p60"/>
          <p:cNvSpPr txBox="1">
            <a:spLocks noGrp="1"/>
          </p:cNvSpPr>
          <p:nvPr>
            <p:ph type="title"/>
          </p:nvPr>
        </p:nvSpPr>
        <p:spPr>
          <a:xfrm>
            <a:off x="1360050" y="2336250"/>
            <a:ext cx="6423900" cy="471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backgrounds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8"/>
          <p:cNvSpPr/>
          <p:nvPr/>
        </p:nvSpPr>
        <p:spPr>
          <a:xfrm>
            <a:off x="0" y="-19425"/>
            <a:ext cx="9144000" cy="117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Inter"/>
                <a:ea typeface="Inter"/>
                <a:cs typeface="Inter"/>
                <a:sym typeface="Inter"/>
              </a:rPr>
              <a:t>Methods: Our Dataset</a:t>
            </a:r>
            <a:endParaRPr sz="3600" b="1">
              <a:latin typeface="Inter"/>
              <a:ea typeface="Inter"/>
              <a:cs typeface="Inter"/>
              <a:sym typeface="Inter"/>
            </a:endParaRPr>
          </a:p>
        </p:txBody>
      </p:sp>
      <p:sp>
        <p:nvSpPr>
          <p:cNvPr id="566" name="Google Shape;566;p78"/>
          <p:cNvSpPr txBox="1"/>
          <p:nvPr/>
        </p:nvSpPr>
        <p:spPr>
          <a:xfrm>
            <a:off x="284850" y="1280300"/>
            <a:ext cx="4446600" cy="333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u="sng">
                <a:solidFill>
                  <a:schemeClr val="lt1"/>
                </a:solidFill>
                <a:latin typeface="Inter"/>
                <a:ea typeface="Inter"/>
                <a:cs typeface="Inter"/>
                <a:sym typeface="Inter"/>
              </a:rPr>
              <a:t>Dataset</a:t>
            </a:r>
            <a:endParaRPr sz="2400" u="sng">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Prevalence of Overweight Among Adults</a:t>
            </a:r>
            <a:endParaRPr sz="2400">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Alcohol, Total Per Capita</a:t>
            </a:r>
            <a:endParaRPr sz="2400">
              <a:solidFill>
                <a:schemeClr val="lt1"/>
              </a:solidFill>
              <a:latin typeface="Inter"/>
              <a:ea typeface="Inter"/>
              <a:cs typeface="Inter"/>
              <a:sym typeface="Inter"/>
            </a:endParaRPr>
          </a:p>
          <a:p>
            <a:pPr marL="0" lvl="0" indent="0" algn="l" rtl="0">
              <a:lnSpc>
                <a:spcPct val="150000"/>
              </a:lnSpc>
              <a:spcBef>
                <a:spcPts val="0"/>
              </a:spcBef>
              <a:spcAft>
                <a:spcPts val="0"/>
              </a:spcAft>
              <a:buNone/>
            </a:pPr>
            <a:endParaRPr sz="2400">
              <a:solidFill>
                <a:schemeClr val="lt1"/>
              </a:solidFill>
              <a:latin typeface="Inter"/>
              <a:ea typeface="Inter"/>
              <a:cs typeface="Inter"/>
              <a:sym typeface="Inter"/>
            </a:endParaRPr>
          </a:p>
          <a:p>
            <a:pPr marL="0" lvl="0" indent="0" algn="l" rtl="0">
              <a:lnSpc>
                <a:spcPct val="150000"/>
              </a:lnSpc>
              <a:spcBef>
                <a:spcPts val="0"/>
              </a:spcBef>
              <a:spcAft>
                <a:spcPts val="0"/>
              </a:spcAft>
              <a:buNone/>
            </a:pPr>
            <a:endParaRPr sz="2400">
              <a:solidFill>
                <a:schemeClr val="lt1"/>
              </a:solidFill>
              <a:latin typeface="Inter"/>
              <a:ea typeface="Inter"/>
              <a:cs typeface="Inter"/>
              <a:sym typeface="Inter"/>
            </a:endParaRPr>
          </a:p>
        </p:txBody>
      </p:sp>
      <p:sp>
        <p:nvSpPr>
          <p:cNvPr id="567" name="Google Shape;567;p78"/>
          <p:cNvSpPr txBox="1"/>
          <p:nvPr/>
        </p:nvSpPr>
        <p:spPr>
          <a:xfrm>
            <a:off x="4917300" y="1287950"/>
            <a:ext cx="4170300" cy="3324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400" u="sng">
                <a:solidFill>
                  <a:schemeClr val="lt1"/>
                </a:solidFill>
                <a:latin typeface="Inter"/>
                <a:ea typeface="Inter"/>
                <a:cs typeface="Inter"/>
                <a:sym typeface="Inter"/>
              </a:rPr>
              <a:t>Variables</a:t>
            </a:r>
            <a:endParaRPr sz="2400" u="sng">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Country</a:t>
            </a:r>
            <a:endParaRPr sz="2400">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Year</a:t>
            </a:r>
            <a:endParaRPr sz="2400">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Sex</a:t>
            </a:r>
            <a:endParaRPr sz="2400">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BMI</a:t>
            </a:r>
            <a:endParaRPr sz="2400">
              <a:solidFill>
                <a:schemeClr val="lt1"/>
              </a:solidFill>
              <a:latin typeface="Inter"/>
              <a:ea typeface="Inter"/>
              <a:cs typeface="Inter"/>
              <a:sym typeface="Inter"/>
            </a:endParaRPr>
          </a:p>
          <a:p>
            <a:pPr marL="457200" lvl="0" indent="-381000" algn="l" rtl="0">
              <a:lnSpc>
                <a:spcPct val="150000"/>
              </a:lnSpc>
              <a:spcBef>
                <a:spcPts val="0"/>
              </a:spcBef>
              <a:spcAft>
                <a:spcPts val="0"/>
              </a:spcAft>
              <a:buClr>
                <a:schemeClr val="lt1"/>
              </a:buClr>
              <a:buSzPts val="2400"/>
              <a:buFont typeface="Inter"/>
              <a:buChar char="-"/>
            </a:pPr>
            <a:r>
              <a:rPr lang="en" sz="2400">
                <a:solidFill>
                  <a:schemeClr val="lt1"/>
                </a:solidFill>
                <a:latin typeface="Inter"/>
                <a:ea typeface="Inter"/>
                <a:cs typeface="Inter"/>
                <a:sym typeface="Inter"/>
              </a:rPr>
              <a:t>Alcohol Consumption</a:t>
            </a:r>
            <a:endParaRPr sz="2400">
              <a:solidFill>
                <a:schemeClr val="l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p:nvPr/>
        </p:nvSpPr>
        <p:spPr>
          <a:xfrm>
            <a:off x="0" y="-19425"/>
            <a:ext cx="2339400" cy="5163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Inter"/>
                <a:ea typeface="Inter"/>
                <a:cs typeface="Inter"/>
                <a:sym typeface="Inter"/>
              </a:rPr>
              <a:t>Methods: Sample</a:t>
            </a:r>
            <a:endParaRPr sz="3600" b="1">
              <a:latin typeface="Inter"/>
              <a:ea typeface="Inter"/>
              <a:cs typeface="Inter"/>
              <a:sym typeface="Inter"/>
            </a:endParaRPr>
          </a:p>
        </p:txBody>
      </p:sp>
      <p:pic>
        <p:nvPicPr>
          <p:cNvPr id="573" name="Google Shape;573;p79"/>
          <p:cNvPicPr preferRelativeResize="0"/>
          <p:nvPr/>
        </p:nvPicPr>
        <p:blipFill rotWithShape="1">
          <a:blip r:embed="rId3">
            <a:alphaModFix/>
          </a:blip>
          <a:srcRect l="5203" t="6662" r="3672" b="8353"/>
          <a:stretch/>
        </p:blipFill>
        <p:spPr>
          <a:xfrm>
            <a:off x="2339400" y="117523"/>
            <a:ext cx="6804598" cy="49084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p:nvPr/>
        </p:nvSpPr>
        <p:spPr>
          <a:xfrm>
            <a:off x="0" y="25"/>
            <a:ext cx="9144000" cy="5143500"/>
          </a:xfrm>
          <a:prstGeom prst="rect">
            <a:avLst/>
          </a:prstGeom>
          <a:solidFill>
            <a:srgbClr val="244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chemeClr val="dk1"/>
              </a:solidFill>
              <a:latin typeface="Inter"/>
              <a:ea typeface="Inter"/>
              <a:cs typeface="Inter"/>
              <a:sym typeface="Inter"/>
            </a:endParaRPr>
          </a:p>
        </p:txBody>
      </p:sp>
      <p:pic>
        <p:nvPicPr>
          <p:cNvPr id="579" name="Google Shape;579;p80" descr="a man in a suit and tie says no further questions on a netflix poster (Provided by Tenor)"/>
          <p:cNvPicPr preferRelativeResize="0"/>
          <p:nvPr/>
        </p:nvPicPr>
        <p:blipFill>
          <a:blip r:embed="rId3">
            <a:alphaModFix/>
          </a:blip>
          <a:stretch>
            <a:fillRect/>
          </a:stretch>
        </p:blipFill>
        <p:spPr>
          <a:xfrm>
            <a:off x="4000502" y="0"/>
            <a:ext cx="5143500" cy="5143500"/>
          </a:xfrm>
          <a:prstGeom prst="rect">
            <a:avLst/>
          </a:prstGeom>
          <a:noFill/>
          <a:ln>
            <a:noFill/>
          </a:ln>
        </p:spPr>
      </p:pic>
      <p:sp>
        <p:nvSpPr>
          <p:cNvPr id="580" name="Google Shape;580;p80"/>
          <p:cNvSpPr txBox="1"/>
          <p:nvPr/>
        </p:nvSpPr>
        <p:spPr>
          <a:xfrm>
            <a:off x="185550" y="1555575"/>
            <a:ext cx="3543900" cy="271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4800" b="1">
                <a:solidFill>
                  <a:schemeClr val="dk1"/>
                </a:solidFill>
                <a:latin typeface="Inter"/>
                <a:ea typeface="Inter"/>
                <a:cs typeface="Inter"/>
                <a:sym typeface="Inter"/>
              </a:rPr>
              <a:t>Thank You</a:t>
            </a:r>
            <a:endParaRPr sz="4800" b="1">
              <a:solidFill>
                <a:schemeClr val="dk1"/>
              </a:solidFill>
              <a:latin typeface="Inter"/>
              <a:ea typeface="Inter"/>
              <a:cs typeface="Inter"/>
              <a:sym typeface="Inter"/>
            </a:endParaRPr>
          </a:p>
          <a:p>
            <a:pPr marL="0" lvl="0" indent="0" algn="l" rtl="0">
              <a:lnSpc>
                <a:spcPct val="150000"/>
              </a:lnSpc>
              <a:spcBef>
                <a:spcPts val="0"/>
              </a:spcBef>
              <a:spcAft>
                <a:spcPts val="0"/>
              </a:spcAft>
              <a:buNone/>
            </a:pPr>
            <a:r>
              <a:rPr lang="en" sz="1600" b="1">
                <a:solidFill>
                  <a:schemeClr val="dk1"/>
                </a:solidFill>
                <a:latin typeface="Inter"/>
                <a:ea typeface="Inter"/>
                <a:cs typeface="Inter"/>
                <a:sym typeface="Inter"/>
              </a:rPr>
              <a:t>Questions, comments concerns?</a:t>
            </a:r>
            <a:endParaRPr sz="1600" b="1">
              <a:solidFill>
                <a:schemeClr val="dk1"/>
              </a:solidFill>
              <a:latin typeface="Inter"/>
              <a:ea typeface="Inter"/>
              <a:cs typeface="Inter"/>
              <a:sym typeface="Inter"/>
            </a:endParaRPr>
          </a:p>
          <a:p>
            <a:pPr marL="0" lvl="0" indent="0" algn="l" rtl="0">
              <a:lnSpc>
                <a:spcPct val="150000"/>
              </a:lnSpc>
              <a:spcBef>
                <a:spcPts val="0"/>
              </a:spcBef>
              <a:spcAft>
                <a:spcPts val="0"/>
              </a:spcAft>
              <a:buNone/>
            </a:pPr>
            <a:endParaRPr sz="4800" b="1">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21"/>
        <p:cNvGrpSpPr/>
        <p:nvPr/>
      </p:nvGrpSpPr>
      <p:grpSpPr>
        <a:xfrm>
          <a:off x="0" y="0"/>
          <a:ext cx="0" cy="0"/>
          <a:chOff x="0" y="0"/>
          <a:chExt cx="0" cy="0"/>
        </a:xfrm>
      </p:grpSpPr>
      <p:sp>
        <p:nvSpPr>
          <p:cNvPr id="422" name="Google Shape;422;p61"/>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23" name="Google Shape;423;p61"/>
          <p:cNvSpPr txBox="1">
            <a:spLocks noGrp="1"/>
          </p:cNvSpPr>
          <p:nvPr>
            <p:ph type="title"/>
          </p:nvPr>
        </p:nvSpPr>
        <p:spPr>
          <a:xfrm>
            <a:off x="1360050" y="2336250"/>
            <a:ext cx="6423900" cy="471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Context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29" name="Google Shape;429;p62"/>
          <p:cNvSpPr txBox="1">
            <a:spLocks noGrp="1"/>
          </p:cNvSpPr>
          <p:nvPr>
            <p:ph type="title"/>
          </p:nvPr>
        </p:nvSpPr>
        <p:spPr>
          <a:xfrm>
            <a:off x="507500" y="239375"/>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Context</a:t>
            </a:r>
            <a:endParaRPr/>
          </a:p>
        </p:txBody>
      </p:sp>
      <p:pic>
        <p:nvPicPr>
          <p:cNvPr id="430" name="Google Shape;430;p62"/>
          <p:cNvPicPr preferRelativeResize="0"/>
          <p:nvPr/>
        </p:nvPicPr>
        <p:blipFill>
          <a:blip r:embed="rId3">
            <a:alphaModFix/>
          </a:blip>
          <a:stretch>
            <a:fillRect/>
          </a:stretch>
        </p:blipFill>
        <p:spPr>
          <a:xfrm>
            <a:off x="1836188" y="978741"/>
            <a:ext cx="5471625" cy="31860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3"/>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36" name="Google Shape;436;p63"/>
          <p:cNvSpPr txBox="1">
            <a:spLocks noGrp="1"/>
          </p:cNvSpPr>
          <p:nvPr>
            <p:ph type="title"/>
          </p:nvPr>
        </p:nvSpPr>
        <p:spPr>
          <a:xfrm>
            <a:off x="507500" y="239375"/>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Context</a:t>
            </a:r>
            <a:endParaRPr/>
          </a:p>
        </p:txBody>
      </p:sp>
      <p:pic>
        <p:nvPicPr>
          <p:cNvPr id="437" name="Google Shape;437;p63"/>
          <p:cNvPicPr preferRelativeResize="0"/>
          <p:nvPr/>
        </p:nvPicPr>
        <p:blipFill>
          <a:blip r:embed="rId3">
            <a:alphaModFix/>
          </a:blip>
          <a:stretch>
            <a:fillRect/>
          </a:stretch>
        </p:blipFill>
        <p:spPr>
          <a:xfrm>
            <a:off x="1878850" y="892088"/>
            <a:ext cx="5386299" cy="3488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41"/>
        <p:cNvGrpSpPr/>
        <p:nvPr/>
      </p:nvGrpSpPr>
      <p:grpSpPr>
        <a:xfrm>
          <a:off x="0" y="0"/>
          <a:ext cx="0" cy="0"/>
          <a:chOff x="0" y="0"/>
          <a:chExt cx="0" cy="0"/>
        </a:xfrm>
      </p:grpSpPr>
      <p:sp>
        <p:nvSpPr>
          <p:cNvPr id="442" name="Google Shape;442;p64"/>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443" name="Google Shape;443;p64"/>
          <p:cNvSpPr txBox="1">
            <a:spLocks noGrp="1"/>
          </p:cNvSpPr>
          <p:nvPr>
            <p:ph type="title"/>
          </p:nvPr>
        </p:nvSpPr>
        <p:spPr>
          <a:xfrm>
            <a:off x="1360050" y="2336250"/>
            <a:ext cx="6423900" cy="471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Complexity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5"/>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49" name="Google Shape;449;p65"/>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Complexity</a:t>
            </a:r>
            <a:endParaRPr/>
          </a:p>
        </p:txBody>
      </p:sp>
      <p:pic>
        <p:nvPicPr>
          <p:cNvPr id="450" name="Google Shape;450;p65"/>
          <p:cNvPicPr preferRelativeResize="0"/>
          <p:nvPr/>
        </p:nvPicPr>
        <p:blipFill>
          <a:blip r:embed="rId3">
            <a:alphaModFix/>
          </a:blip>
          <a:stretch>
            <a:fillRect/>
          </a:stretch>
        </p:blipFill>
        <p:spPr>
          <a:xfrm>
            <a:off x="1879037" y="840962"/>
            <a:ext cx="5385926" cy="359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6"/>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56" name="Google Shape;456;p66"/>
          <p:cNvSpPr txBox="1">
            <a:spLocks noGrp="1"/>
          </p:cNvSpPr>
          <p:nvPr>
            <p:ph type="title"/>
          </p:nvPr>
        </p:nvSpPr>
        <p:spPr>
          <a:xfrm>
            <a:off x="284850" y="285900"/>
            <a:ext cx="6423900" cy="471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Complexity</a:t>
            </a:r>
            <a:endParaRPr/>
          </a:p>
        </p:txBody>
      </p:sp>
      <p:pic>
        <p:nvPicPr>
          <p:cNvPr id="457" name="Google Shape;457;p66"/>
          <p:cNvPicPr preferRelativeResize="0"/>
          <p:nvPr/>
        </p:nvPicPr>
        <p:blipFill>
          <a:blip r:embed="rId3">
            <a:alphaModFix/>
          </a:blip>
          <a:stretch>
            <a:fillRect/>
          </a:stretch>
        </p:blipFill>
        <p:spPr>
          <a:xfrm>
            <a:off x="1879037" y="840962"/>
            <a:ext cx="5385926" cy="3590625"/>
          </a:xfrm>
          <a:prstGeom prst="rect">
            <a:avLst/>
          </a:prstGeom>
          <a:noFill/>
          <a:ln>
            <a:noFill/>
          </a:ln>
        </p:spPr>
      </p:pic>
      <p:sp>
        <p:nvSpPr>
          <p:cNvPr id="458" name="Google Shape;458;p66"/>
          <p:cNvSpPr/>
          <p:nvPr/>
        </p:nvSpPr>
        <p:spPr>
          <a:xfrm>
            <a:off x="5942550" y="1803825"/>
            <a:ext cx="1484400" cy="1434900"/>
          </a:xfrm>
          <a:prstGeom prst="donut">
            <a:avLst>
              <a:gd name="adj" fmla="val 7726"/>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62"/>
        <p:cNvGrpSpPr/>
        <p:nvPr/>
      </p:nvGrpSpPr>
      <p:grpSpPr>
        <a:xfrm>
          <a:off x="0" y="0"/>
          <a:ext cx="0" cy="0"/>
          <a:chOff x="0" y="0"/>
          <a:chExt cx="0" cy="0"/>
        </a:xfrm>
      </p:grpSpPr>
      <p:sp>
        <p:nvSpPr>
          <p:cNvPr id="463" name="Google Shape;463;p67"/>
          <p:cNvSpPr txBox="1">
            <a:spLocks noGrp="1"/>
          </p:cNvSpPr>
          <p:nvPr>
            <p:ph type="sldNum" idx="12"/>
          </p:nvPr>
        </p:nvSpPr>
        <p:spPr>
          <a:xfrm>
            <a:off x="8308150" y="4782125"/>
            <a:ext cx="548700" cy="76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64" name="Google Shape;464;p67"/>
          <p:cNvSpPr txBox="1">
            <a:spLocks noGrp="1"/>
          </p:cNvSpPr>
          <p:nvPr>
            <p:ph type="title"/>
          </p:nvPr>
        </p:nvSpPr>
        <p:spPr>
          <a:xfrm>
            <a:off x="1360050" y="2336250"/>
            <a:ext cx="6423900" cy="4710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Research Gap</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ject timeline/workflow presentation | Style 2 | Subway">
  <a:themeElements>
    <a:clrScheme name="Simple Light">
      <a:dk1>
        <a:srgbClr val="FAFAFA"/>
      </a:dk1>
      <a:lt1>
        <a:srgbClr val="000000"/>
      </a:lt1>
      <a:dk2>
        <a:srgbClr val="F0EEE2"/>
      </a:dk2>
      <a:lt2>
        <a:srgbClr val="B7B7B7"/>
      </a:lt2>
      <a:accent1>
        <a:srgbClr val="FFDD04"/>
      </a:accent1>
      <a:accent2>
        <a:srgbClr val="FFEE9B"/>
      </a:accent2>
      <a:accent3>
        <a:srgbClr val="2443FF"/>
      </a:accent3>
      <a:accent4>
        <a:srgbClr val="92A1FF"/>
      </a:accent4>
      <a:accent5>
        <a:srgbClr val="F8992B"/>
      </a:accent5>
      <a:accent6>
        <a:srgbClr val="FDCC9C"/>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834</Words>
  <Application>Microsoft Office PowerPoint</Application>
  <PresentationFormat>On-screen Show (16:9)</PresentationFormat>
  <Paragraphs>145</Paragraphs>
  <Slides>22</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Times New Roman</vt:lpstr>
      <vt:lpstr>Inter</vt:lpstr>
      <vt:lpstr>Simple Light</vt:lpstr>
      <vt:lpstr>Project timeline/workflow presentation | Style 2 | Subway</vt:lpstr>
      <vt:lpstr>Visualization of Global BMI Trends: Investigating the Covariance of BMI,  Alcohol, and Geography </vt:lpstr>
      <vt:lpstr>backgrounds</vt:lpstr>
      <vt:lpstr>Context</vt:lpstr>
      <vt:lpstr>Context</vt:lpstr>
      <vt:lpstr>Context</vt:lpstr>
      <vt:lpstr>Complexity</vt:lpstr>
      <vt:lpstr>Complexity</vt:lpstr>
      <vt:lpstr>Complexity</vt:lpstr>
      <vt:lpstr>Research Gap</vt:lpstr>
      <vt:lpstr>Research Gap</vt:lpstr>
      <vt:lpstr>Research Gap</vt:lpstr>
      <vt:lpstr>Research Gap</vt:lpstr>
      <vt:lpstr>Research Gap</vt:lpstr>
      <vt:lpstr>Research Gap</vt:lpstr>
      <vt:lpstr>Research Gap</vt:lpstr>
      <vt:lpstr>Research Gap</vt:lpstr>
      <vt:lpstr>Research Gap</vt:lpstr>
      <vt:lpstr>PowerPoint Presentation</vt:lpstr>
      <vt:lpstr>Research Question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Chen, Guan H</cp:lastModifiedBy>
  <cp:revision>1</cp:revision>
  <dcterms:modified xsi:type="dcterms:W3CDTF">2025-10-08T03:25:44Z</dcterms:modified>
</cp:coreProperties>
</file>